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37"/>
  </p:notesMasterIdLst>
  <p:handoutMasterIdLst>
    <p:handoutMasterId r:id="rId38"/>
  </p:handoutMasterIdLst>
  <p:sldIdLst>
    <p:sldId id="256" r:id="rId3"/>
    <p:sldId id="257" r:id="rId4"/>
    <p:sldId id="259" r:id="rId5"/>
    <p:sldId id="261" r:id="rId6"/>
    <p:sldId id="263" r:id="rId7"/>
    <p:sldId id="264" r:id="rId8"/>
    <p:sldId id="265" r:id="rId9"/>
    <p:sldId id="278" r:id="rId10"/>
    <p:sldId id="269" r:id="rId11"/>
    <p:sldId id="268" r:id="rId12"/>
    <p:sldId id="270" r:id="rId13"/>
    <p:sldId id="271" r:id="rId14"/>
    <p:sldId id="273" r:id="rId15"/>
    <p:sldId id="275" r:id="rId16"/>
    <p:sldId id="274" r:id="rId17"/>
    <p:sldId id="276"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81" r:id="rId32"/>
    <p:sldId id="282" r:id="rId33"/>
    <p:sldId id="280" r:id="rId34"/>
    <p:sldId id="279" r:id="rId35"/>
    <p:sldId id="277" r:id="rId3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996633"/>
    <a:srgbClr val="CC6600"/>
    <a:srgbClr val="FFFF99"/>
    <a:srgbClr val="FFFF66"/>
    <a:srgbClr val="FFCC66"/>
    <a:srgbClr val="FFCC99"/>
    <a:srgbClr val="CCCC00"/>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4660"/>
  </p:normalViewPr>
  <p:slideViewPr>
    <p:cSldViewPr>
      <p:cViewPr varScale="1">
        <p:scale>
          <a:sx n="72" d="100"/>
          <a:sy n="72" d="100"/>
        </p:scale>
        <p:origin x="3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4275" name="Rectangle 3"/>
          <p:cNvSpPr>
            <a:spLocks noGrp="1" noChangeArrowheads="1"/>
          </p:cNvSpPr>
          <p:nvPr>
            <p:ph type="dt" sz="quarter"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4276" name="Rectangle 4"/>
          <p:cNvSpPr>
            <a:spLocks noGrp="1" noChangeArrowheads="1"/>
          </p:cNvSpPr>
          <p:nvPr>
            <p:ph type="ftr" sz="quarter" idx="2"/>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4277" name="Rectangle 5"/>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7B7FAB3-907B-4691-8690-FBC2D0C1568C}" type="slidenum">
              <a:rPr lang="en-US"/>
              <a:pPr/>
              <a:t>‹#›</a:t>
            </a:fld>
            <a:endParaRPr lang="en-US"/>
          </a:p>
        </p:txBody>
      </p:sp>
    </p:spTree>
    <p:extLst>
      <p:ext uri="{BB962C8B-B14F-4D97-AF65-F5344CB8AC3E}">
        <p14:creationId xmlns:p14="http://schemas.microsoft.com/office/powerpoint/2010/main" val="2129101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8675"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867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28677" name="Rectangle 5"/>
          <p:cNvSpPr>
            <a:spLocks noGrp="1" noChangeArrowheads="1"/>
          </p:cNvSpPr>
          <p:nvPr>
            <p:ph type="body" sz="quarter" idx="3"/>
          </p:nvPr>
        </p:nvSpPr>
        <p:spPr bwMode="auto">
          <a:xfrm>
            <a:off x="685800" y="4415791"/>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8"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8679"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D587BE3-D6FE-4815-B45B-0A9FD5CE4D02}" type="slidenum">
              <a:rPr lang="en-US"/>
              <a:pPr/>
              <a:t>‹#›</a:t>
            </a:fld>
            <a:endParaRPr lang="en-US"/>
          </a:p>
        </p:txBody>
      </p:sp>
    </p:spTree>
    <p:extLst>
      <p:ext uri="{BB962C8B-B14F-4D97-AF65-F5344CB8AC3E}">
        <p14:creationId xmlns:p14="http://schemas.microsoft.com/office/powerpoint/2010/main" val="6410525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A28089-4DB0-4195-B82F-93AAC997EB3A}" type="slidenum">
              <a:rPr lang="en-US"/>
              <a:pPr/>
              <a:t>1</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62534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ACD5B2-A004-4969-9155-99CB87FCF614}" type="slidenum">
              <a:rPr lang="en-US"/>
              <a:pPr/>
              <a:t>11</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13970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7546FF-D48A-42C5-871B-B5A0654D3817}" type="slidenum">
              <a:rPr lang="en-US"/>
              <a:pPr/>
              <a:t>12</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48636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EF83B0-9109-419A-8B41-3C4A28059604}" type="slidenum">
              <a:rPr lang="en-US"/>
              <a:pPr/>
              <a:t>13</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1623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8C5CD-916A-44CC-9170-45957FAC38D2}" type="slidenum">
              <a:rPr lang="en-US"/>
              <a:pPr/>
              <a:t>14</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58677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812D-8970-4A69-9301-529A8542E785}" type="slidenum">
              <a:rPr lang="en-US"/>
              <a:pPr/>
              <a:t>15</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49018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BCBEC4-9491-4BDB-9FF7-6D2F2164F33C}" type="slidenum">
              <a:rPr lang="en-US"/>
              <a:pPr/>
              <a:t>16</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62892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48F103-498A-4482-A76A-218F04660516}" type="slidenum">
              <a:rPr lang="en-US"/>
              <a:pPr/>
              <a:t>34</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81049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6E6AC2-5F49-47BB-9A38-AA0DB1AC9F93}" type="slidenum">
              <a:rPr lang="en-US"/>
              <a:pPr/>
              <a:t>2</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93446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B295D-F684-4BF8-A2E3-F66835EB7536}" type="slidenum">
              <a:rPr lang="en-US"/>
              <a:pPr/>
              <a:t>3</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21898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431C7C-111A-4F6F-9C55-6D66B64D34ED}" type="slidenum">
              <a:rPr lang="en-US"/>
              <a:pPr/>
              <a:t>4</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27767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8817F0-53AE-40B2-9FE1-A30D4C5F9182}" type="slidenum">
              <a:rPr lang="en-US"/>
              <a:pPr/>
              <a:t>5</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74844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A4575-9CEC-45FC-9B2D-E9FBDF5316BC}" type="slidenum">
              <a:rPr lang="en-US"/>
              <a:pPr/>
              <a:t>6</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669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04C33A-04A1-49C3-B7F0-A8CBA810072B}" type="slidenum">
              <a:rPr lang="en-US"/>
              <a:pPr/>
              <a:t>7</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6063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FDCC43-352A-403A-8F91-F11538B3EBAE}" type="slidenum">
              <a:rPr lang="en-US"/>
              <a:pPr/>
              <a:t>9</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91740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AF3BD4-50EB-4568-95D3-87F6FF670A00}" type="slidenum">
              <a:rPr lang="en-US"/>
              <a:pPr/>
              <a:t>10</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99075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F1F004-4E8D-4BFC-8C38-AD2E995DDF12}" type="slidenum">
              <a:rPr lang="en-US"/>
              <a:pPr/>
              <a:t>‹#›</a:t>
            </a:fld>
            <a:endParaRPr lang="en-US"/>
          </a:p>
        </p:txBody>
      </p:sp>
    </p:spTree>
  </p:cSld>
  <p:clrMapOvr>
    <a:masterClrMapping/>
  </p:clrMapOvr>
  <p:transition spd="med">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600296-4979-4FC5-BDF8-8A2FC3C9A389}" type="slidenum">
              <a:rPr lang="en-US"/>
              <a:pPr/>
              <a:t>‹#›</a:t>
            </a:fld>
            <a:endParaRPr lang="en-US"/>
          </a:p>
        </p:txBody>
      </p:sp>
    </p:spTree>
  </p:cSld>
  <p:clrMapOvr>
    <a:masterClrMapping/>
  </p:clrMapOvr>
  <p:transition spd="med">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4B04B1-FCB0-4371-96F1-120103120D74}" type="slidenum">
              <a:rPr lang="en-US"/>
              <a:pPr/>
              <a:t>‹#›</a:t>
            </a:fld>
            <a:endParaRPr lang="en-US"/>
          </a:p>
        </p:txBody>
      </p:sp>
    </p:spTree>
  </p:cSld>
  <p:clrMapOvr>
    <a:masterClrMapping/>
  </p:clrMapOvr>
  <p:transition spd="med">
    <p:check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F10E22B4-3C82-422A-AF39-427DC0B8E4DF}" type="slidenum">
              <a:rPr lang="en-US"/>
              <a:pPr/>
              <a:t>‹#›</a:t>
            </a:fld>
            <a:endParaRPr lang="en-US"/>
          </a:p>
        </p:txBody>
      </p:sp>
    </p:spTree>
  </p:cSld>
  <p:clrMapOvr>
    <a:masterClrMapping/>
  </p:clrMapOvr>
  <p:transition spd="med">
    <p:check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662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2662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6628"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en-US"/>
          </a:p>
        </p:txBody>
      </p:sp>
      <p:sp>
        <p:nvSpPr>
          <p:cNvPr id="26629" name="Rectangle 5"/>
          <p:cNvSpPr>
            <a:spLocks noGrp="1" noChangeArrowheads="1"/>
          </p:cNvSpPr>
          <p:nvPr>
            <p:ph type="ftr" sz="quarter" idx="3"/>
          </p:nvPr>
        </p:nvSpPr>
        <p:spPr/>
        <p:txBody>
          <a:bodyPr/>
          <a:lstStyle>
            <a:lvl1pPr>
              <a:defRPr/>
            </a:lvl1pPr>
          </a:lstStyle>
          <a:p>
            <a:endParaRPr lang="en-US"/>
          </a:p>
        </p:txBody>
      </p:sp>
      <p:sp>
        <p:nvSpPr>
          <p:cNvPr id="26630" name="Rectangle 6"/>
          <p:cNvSpPr>
            <a:spLocks noGrp="1" noChangeArrowheads="1"/>
          </p:cNvSpPr>
          <p:nvPr>
            <p:ph type="sldNum" sz="quarter" idx="4"/>
          </p:nvPr>
        </p:nvSpPr>
        <p:spPr/>
        <p:txBody>
          <a:bodyPr/>
          <a:lstStyle>
            <a:lvl1pPr>
              <a:defRPr/>
            </a:lvl1pPr>
          </a:lstStyle>
          <a:p>
            <a:fld id="{30F46540-4640-4A13-930F-02678BFD912D}" type="slidenum">
              <a:rPr lang="en-US"/>
              <a:pPr/>
              <a:t>‹#›</a:t>
            </a:fld>
            <a:endParaRPr lang="en-US"/>
          </a:p>
        </p:txBody>
      </p:sp>
      <p:sp>
        <p:nvSpPr>
          <p:cNvPr id="26631" name="Rectangle 7"/>
          <p:cNvSpPr>
            <a:spLocks noGrp="1" noChangeArrowheads="1"/>
          </p:cNvSpPr>
          <p:nvPr>
            <p:ph type="dt" sz="quarter" idx="2"/>
          </p:nvPr>
        </p:nvSpPr>
        <p:spPr/>
        <p:txBody>
          <a:bodyPr/>
          <a:lstStyle>
            <a:lvl1pPr>
              <a:defRPr/>
            </a:lvl1pPr>
          </a:lstStyle>
          <a:p>
            <a:endParaRPr lang="en-US"/>
          </a:p>
        </p:txBody>
      </p:sp>
    </p:spTree>
  </p:cSld>
  <p:clrMapOvr>
    <a:masterClrMapping/>
  </p:clrMapOvr>
  <p:transition spd="med">
    <p:check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183BFC-3291-4FE2-B904-934E15DF3048}" type="slidenum">
              <a:rPr lang="en-US"/>
              <a:pPr/>
              <a:t>‹#›</a:t>
            </a:fld>
            <a:endParaRPr lang="en-US"/>
          </a:p>
        </p:txBody>
      </p:sp>
    </p:spTree>
  </p:cSld>
  <p:clrMapOvr>
    <a:masterClrMapping/>
  </p:clrMapOvr>
  <p:transition spd="med">
    <p:check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BF4FC4-71FB-4045-8EDC-6F7929866F51}" type="slidenum">
              <a:rPr lang="en-US"/>
              <a:pPr/>
              <a:t>‹#›</a:t>
            </a:fld>
            <a:endParaRPr lang="en-US"/>
          </a:p>
        </p:txBody>
      </p:sp>
    </p:spTree>
  </p:cSld>
  <p:clrMapOvr>
    <a:masterClrMapping/>
  </p:clrMapOvr>
  <p:transition spd="med">
    <p:check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A7055B-92D8-4E22-8D14-2868FC82F5E0}" type="slidenum">
              <a:rPr lang="en-US"/>
              <a:pPr/>
              <a:t>‹#›</a:t>
            </a:fld>
            <a:endParaRPr lang="en-US"/>
          </a:p>
        </p:txBody>
      </p:sp>
    </p:spTree>
  </p:cSld>
  <p:clrMapOvr>
    <a:masterClrMapping/>
  </p:clrMapOvr>
  <p:transition spd="med">
    <p:check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215F57B-7544-43C3-B824-8D40B1BBFA3E}" type="slidenum">
              <a:rPr lang="en-US"/>
              <a:pPr/>
              <a:t>‹#›</a:t>
            </a:fld>
            <a:endParaRPr lang="en-US"/>
          </a:p>
        </p:txBody>
      </p:sp>
    </p:spTree>
  </p:cSld>
  <p:clrMapOvr>
    <a:masterClrMapping/>
  </p:clrMapOvr>
  <p:transition spd="med">
    <p:check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A755216-2CE7-4591-A3C8-A05D2D4B3294}" type="slidenum">
              <a:rPr lang="en-US"/>
              <a:pPr/>
              <a:t>‹#›</a:t>
            </a:fld>
            <a:endParaRPr lang="en-US"/>
          </a:p>
        </p:txBody>
      </p:sp>
    </p:spTree>
  </p:cSld>
  <p:clrMapOvr>
    <a:masterClrMapping/>
  </p:clrMapOvr>
  <p:transition spd="med">
    <p:check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ADF6436-C2BE-4530-A265-A8D6DD672FE3}" type="slidenum">
              <a:rPr lang="en-US"/>
              <a:pPr/>
              <a:t>‹#›</a:t>
            </a:fld>
            <a:endParaRPr lang="en-US"/>
          </a:p>
        </p:txBody>
      </p:sp>
    </p:spTree>
  </p:cSld>
  <p:clrMapOvr>
    <a:masterClrMapping/>
  </p:clrMapOvr>
  <p:transition spd="med">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F28E2D-9DE4-4BF9-9A3B-FD730FCB2F11}" type="slidenum">
              <a:rPr lang="en-US"/>
              <a:pPr/>
              <a:t>‹#›</a:t>
            </a:fld>
            <a:endParaRPr lang="en-US"/>
          </a:p>
        </p:txBody>
      </p:sp>
    </p:spTree>
  </p:cSld>
  <p:clrMapOvr>
    <a:masterClrMapping/>
  </p:clrMapOvr>
  <p:transition spd="med">
    <p:check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227708-D2BA-4CA3-BB28-EF8F95A96522}" type="slidenum">
              <a:rPr lang="en-US"/>
              <a:pPr/>
              <a:t>‹#›</a:t>
            </a:fld>
            <a:endParaRPr lang="en-US"/>
          </a:p>
        </p:txBody>
      </p:sp>
    </p:spTree>
  </p:cSld>
  <p:clrMapOvr>
    <a:masterClrMapping/>
  </p:clrMapOvr>
  <p:transition spd="med">
    <p:check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E6F2471-A54D-4945-9089-F487EED4F286}" type="slidenum">
              <a:rPr lang="en-US"/>
              <a:pPr/>
              <a:t>‹#›</a:t>
            </a:fld>
            <a:endParaRPr lang="en-US"/>
          </a:p>
        </p:txBody>
      </p:sp>
    </p:spTree>
  </p:cSld>
  <p:clrMapOvr>
    <a:masterClrMapping/>
  </p:clrMapOvr>
  <p:transition spd="med">
    <p:check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5B7A062-CA54-4D0B-A8EB-05003658104E}" type="slidenum">
              <a:rPr lang="en-US"/>
              <a:pPr/>
              <a:t>‹#›</a:t>
            </a:fld>
            <a:endParaRPr lang="en-US"/>
          </a:p>
        </p:txBody>
      </p:sp>
    </p:spTree>
  </p:cSld>
  <p:clrMapOvr>
    <a:masterClrMapping/>
  </p:clrMapOvr>
  <p:transition spd="med">
    <p:check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85B1FE-BD0B-49C8-B728-BD7055C17E9B}" type="slidenum">
              <a:rPr lang="en-US"/>
              <a:pPr/>
              <a:t>‹#›</a:t>
            </a:fld>
            <a:endParaRPr lang="en-US"/>
          </a:p>
        </p:txBody>
      </p:sp>
    </p:spTree>
  </p:cSld>
  <p:clrMapOvr>
    <a:masterClrMapping/>
  </p:clrMapOvr>
  <p:transition spd="med">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C215EC-602E-499D-9276-48731E47CB59}" type="slidenum">
              <a:rPr lang="en-US"/>
              <a:pPr/>
              <a:t>‹#›</a:t>
            </a:fld>
            <a:endParaRPr lang="en-US"/>
          </a:p>
        </p:txBody>
      </p:sp>
    </p:spTree>
  </p:cSld>
  <p:clrMapOvr>
    <a:masterClrMapping/>
  </p:clrMapOvr>
  <p:transition spd="med">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BB8E06B-B5FA-4CD6-963E-56696CB0F68C}" type="slidenum">
              <a:rPr lang="en-US"/>
              <a:pPr/>
              <a:t>‹#›</a:t>
            </a:fld>
            <a:endParaRPr lang="en-US"/>
          </a:p>
        </p:txBody>
      </p:sp>
    </p:spTree>
  </p:cSld>
  <p:clrMapOvr>
    <a:masterClrMapping/>
  </p:clrMapOvr>
  <p:transition spd="med">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40B74F0-B3EE-4681-A29D-61CB9B288F8E}" type="slidenum">
              <a:rPr lang="en-US"/>
              <a:pPr/>
              <a:t>‹#›</a:t>
            </a:fld>
            <a:endParaRPr lang="en-US"/>
          </a:p>
        </p:txBody>
      </p:sp>
    </p:spTree>
  </p:cSld>
  <p:clrMapOvr>
    <a:masterClrMapping/>
  </p:clrMapOvr>
  <p:transition spd="med">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81C07C1-BA63-46D3-954A-A04B536D3132}" type="slidenum">
              <a:rPr lang="en-US"/>
              <a:pPr/>
              <a:t>‹#›</a:t>
            </a:fld>
            <a:endParaRPr lang="en-US"/>
          </a:p>
        </p:txBody>
      </p:sp>
    </p:spTree>
  </p:cSld>
  <p:clrMapOvr>
    <a:masterClrMapping/>
  </p:clrMapOvr>
  <p:transition spd="med">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03D9CC2-A1FB-4B5A-A850-E0BDC902C5EF}" type="slidenum">
              <a:rPr lang="en-US"/>
              <a:pPr/>
              <a:t>‹#›</a:t>
            </a:fld>
            <a:endParaRPr lang="en-US"/>
          </a:p>
        </p:txBody>
      </p:sp>
    </p:spTree>
  </p:cSld>
  <p:clrMapOvr>
    <a:masterClrMapping/>
  </p:clrMapOvr>
  <p:transition spd="med">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698D7B6-A53B-4F6E-A352-D559FC44D6CC}" type="slidenum">
              <a:rPr lang="en-US"/>
              <a:pPr/>
              <a:t>‹#›</a:t>
            </a:fld>
            <a:endParaRPr lang="en-US"/>
          </a:p>
        </p:txBody>
      </p:sp>
    </p:spTree>
  </p:cSld>
  <p:clrMapOvr>
    <a:masterClrMapping/>
  </p:clrMapOvr>
  <p:transition spd="med">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F91F7E3-E5AC-4A40-8625-B3E5725C5A9A}" type="slidenum">
              <a:rPr lang="en-US"/>
              <a:pPr/>
              <a:t>‹#›</a:t>
            </a:fld>
            <a:endParaRPr lang="en-US"/>
          </a:p>
        </p:txBody>
      </p:sp>
    </p:spTree>
  </p:cSld>
  <p:clrMapOvr>
    <a:masterClrMapping/>
  </p:clrMapOvr>
  <p:transition spd="med">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EABE2A3-6997-4718-949E-180F300CB8A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72" r:id="rId12"/>
  </p:sldLayoutIdLst>
  <p:transition spd="med">
    <p:checker/>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en-US"/>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en-US"/>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66D83B49-39CF-433E-931B-1EECE78A99B9}"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checker/>
  </p:transition>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mages.google.com/imgres?imgurl=http://www.sp.uconn.edu/~terry/images/mols/enantiomers.gif&amp;imgrefurl=http://www.sp.uconn.edu/~bi107vc/fa02/terry/proteins.html&amp;h=418&amp;w=479&amp;sz=14&amp;hl=en&amp;start=13&amp;tbnid=jsu1lD4xNAkyZM:&amp;tbnh=113&amp;tbnw=129&amp;prev=/images?q=amino+acids&amp;gbv=2&amp;svnum=10&amp;hl=e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hyperlink" Target="http://images.google.com/imgres?imgurl=http://www.bbc.co.uk/health/images/300/eggs.jpg&amp;imgrefurl=http://www.bbc.co.uk/health/healthy_living/fitness/energy_protein.shtml&amp;h=193&amp;w=300&amp;sz=13&amp;hl=en&amp;start=9&amp;tbnid=WzJOHg3HSqFRSM:&amp;tbnh=75&amp;tbnw=116&amp;prev=/images?q=protein&amp;gbv=2&amp;svnum=10&amp;hl=e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images.google.com/imgres?imgurl=http://www.asdk12.org/staff/johansen_annette/pages/Website%20Pics/beans.jpg&amp;imgrefurl=http://www.asdk12.org/staff/johansen_annette/pages/Website%20real%20text/Nutrients.html&amp;h=224&amp;w=344&amp;sz=14&amp;hl=en&amp;start=5&amp;tbnid=4t7KyXmphafXGM:&amp;tbnh=78&amp;tbnw=120&amp;prev=/images?q=protein+beans&amp;gbv=2&amp;svnum=10&amp;hl=en" TargetMode="Externa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images.google.com/imgres?imgurl=http://www.toothpastefordinner.com/011702/vitamins-are-good.gif&amp;imgrefurl=http://www.toothpastefordinner.com/archives-win02.php&amp;h=285&amp;w=348&amp;sz=15&amp;hl=en&amp;start=5&amp;tbnid=NX774StHfU-blM:&amp;tbnh=98&amp;tbnw=120&amp;prev=/images?q=vitamins&amp;gbv=2&amp;svnum=10&amp;hl=en" TargetMode="External"/><Relationship Id="rId7" Type="http://schemas.openxmlformats.org/officeDocument/2006/relationships/hyperlink" Target="http://images.google.com/imgres?imgurl=http://www.warburtons.co.uk/images/your_health/fruit_and_veg.jpg&amp;imgrefurl=http://www.warburtons.co.uk/your_health/healthy_eating/vitamins.html&amp;h=200&amp;w=231&amp;sz=14&amp;hl=en&amp;start=3&amp;tbnid=5d7e4GRbnxnDfM:&amp;tbnh=94&amp;tbnw=108&amp;prev=/images?q=vitamins&amp;gbv=2&amp;svnum=10&amp;hl=e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www.andrewsavory.com/blog/images/italianoranges.jpg" TargetMode="Externa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images.google.com/imgres?imgurl=http://www.stansholik.com/photos/food/oj_on_satin.jpg&amp;imgrefurl=http://www.stansholik.com/food_pages/oj_on_satin.htm&amp;h=600&amp;w=487&amp;sz=56&amp;hl=en&amp;start=3&amp;tbnid=UzL667HvLcg2_M:&amp;tbnh=135&amp;tbnw=110&amp;prev=/images?q=orange+juice&amp;gbv=2&amp;svnum=10&amp;hl=en" TargetMode="External"/><Relationship Id="rId7" Type="http://schemas.openxmlformats.org/officeDocument/2006/relationships/hyperlink" Target="http://images.google.com/imgres?imgurl=http://static.flickr.com/23/29542813_76e84318d3.jpg&amp;imgrefurl=http://www.flickr.com/photos/martinb/29542813/in/set-664663/&amp;h=500&amp;w=500&amp;sz=146&amp;hl=en&amp;start=6&amp;tbnid=vAyeHnC-QggTpM:&amp;tbnh=130&amp;tbnw=130&amp;prev=/images?q=green+vegetables&amp;gbv=2&amp;svnum=10&amp;hl=e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images.google.com/imgres?imgurl=http://www.quakeroats.com/qfb_OurBrands/images/ProductArray/Life.jpg&amp;imgrefurl=http://www.quakeroats.com/qfb_OurBrands/BrandDetail.cfm?BrandID=8&amp;h=207&amp;w=292&amp;sz=93&amp;hl=en&amp;start=5&amp;tbnid=XAlan7a_BBq3MM:&amp;tbnh=82&amp;tbnw=115&amp;prev=/images?q=life+cereal&amp;gbv=2&amp;svnum=10&amp;hl=en" TargetMode="Externa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images.google.com/imgres?imgurl=http://www.fell2earth.com/puzzles/chattering_teeth.jpg&amp;imgrefurl=http://www.fell2earth.com/content.php?cid=3648&amp;h=380&amp;w=410&amp;sz=29&amp;hl=en&amp;start=23&amp;tbnid=9MD6JzO3uQSHVM:&amp;tbnh=116&amp;tbnw=125&amp;prev=/images?q=teeth+&amp;start=20&amp;gbv=2&amp;ndsp=20&amp;svnum=10&amp;hl=en&amp;sa=N"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images.google.com/imgres?imgurl=http://www.amaro.ca/images/bouteille.jpg&amp;imgrefurl=http://www.amaro.ca/en/formats.php&amp;h=287&amp;w=420&amp;sz=26&amp;hl=en&amp;start=1&amp;tbnid=KVqEYNKWkUbt6M:&amp;tbnh=85&amp;tbnw=125&amp;prev=/images?q=bottled+water&amp;gbv=2&amp;svnum=10&amp;hl=en" TargetMode="External"/><Relationship Id="rId7" Type="http://schemas.openxmlformats.org/officeDocument/2006/relationships/hyperlink" Target="http://images.google.com/imgres?imgurl=http://www.fotosearch.com/comp/BDX/BDX327/bxp60094.jpg&amp;imgrefurl=http://www.fotosearch.com/BDX327/bxp60094/&amp;h=300&amp;w=241&amp;sz=13&amp;hl=en&amp;start=6&amp;tbnid=dMzyjRzv6Z5wMM:&amp;tbnh=116&amp;tbnw=93&amp;prev=/images?q=bottled+water&amp;gbv=2&amp;svnum=10&amp;hl=en"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26.jpeg"/><Relationship Id="rId5" Type="http://schemas.openxmlformats.org/officeDocument/2006/relationships/hyperlink" Target="http://images.google.com/imgres?imgurl=http://haringliwanag.pansitan.net/uploaded_images/bottled%20water-791428.gif&amp;imgrefurl=http://haringliwanag.pansitan.net/2006_01_01_haringliwanag_archive.html&amp;h=480&amp;w=330&amp;sz=41&amp;hl=en&amp;start=3&amp;tbnid=JrH5nAyL0bsBHM:&amp;tbnh=129&amp;tbnw=89&amp;prev=/images?q=bottled+water&amp;gbv=2&amp;svnum=10&amp;hl=en" TargetMode="External"/><Relationship Id="rId10" Type="http://schemas.openxmlformats.org/officeDocument/2006/relationships/image" Target="../media/image28.jpeg"/><Relationship Id="rId4" Type="http://schemas.openxmlformats.org/officeDocument/2006/relationships/image" Target="../media/image25.jpeg"/><Relationship Id="rId9" Type="http://schemas.openxmlformats.org/officeDocument/2006/relationships/hyperlink" Target="http://images.google.com/imgres?imgurl=http://www.emagazine.com/images/0903feat1_faucet2.jpg&amp;imgrefurl=http://www.emagazine.com/september-october_2003/0903feat1.html&amp;h=350&amp;w=302&amp;sz=11&amp;hl=en&amp;start=10&amp;tbnid=v6JqVvTeUtVw_M:&amp;tbnh=120&amp;tbnw=104&amp;prev=/images?q=bottled+water&amp;gbv=2&amp;svnum=10&amp;hl=en"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images.google.com/imgres?imgurl=http://www.pasteur-lille.fr/images/images_expertises/images_alimentaire/nutrition.jpg&amp;imgrefurl=http://www.pasteur-lille.fr/fr/expertises/nutrition/index_nutrition.htm&amp;h=214&amp;w=188&amp;sz=12&amp;hl=en&amp;start=26&amp;tbnid=26aQ3gkgFu1XtM:&amp;tbnh=106&amp;tbnw=93&amp;prev=/images?q=nutrition&amp;start=20&amp;gbv=2&amp;ndsp=20&amp;svnum=10&amp;hl=en&amp;sa=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tell.fll.purdue.edu/JapanProj/FLClipart/Adjectives/hungry.gi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images.google.com/imgres?imgurl=http://www.rsc.org/images/b508639f-250_tcm18-40711.jpg&amp;imgrefurl=http://www.rsc.org/chemistryworld/News/2005/October/31100505.asp&amp;h=227&amp;w=250&amp;sz=101&amp;hl=en&amp;start=3&amp;tbnid=P4ZqHpbTXqGe6M:&amp;tbnh=101&amp;tbnw=111&amp;prev=/images?q=nutrients&amp;gbv=2&amp;svnum=10&amp;hl=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images.google.com/imgres?imgurl=http://www.faqs.org/nutrition/images/nwaz_01_img0048.jpg&amp;imgrefurl=http://www.faqs.org/nutrition/Ca-De/Carbohydrates.html&amp;h=429&amp;w=347&amp;sz=42&amp;hl=en&amp;start=1&amp;tbnid=AgyVIQNRNFmjJM:&amp;tbnh=126&amp;tbnw=102&amp;prev=/images?q=carbohydrates&amp;gbv=2&amp;svnum=10&amp;hl=e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images.google.com/imgres?imgurl=http://www.nutricoach.net/carb1.jpg&amp;imgrefurl=http://www.nutricoach.net/dietary_guidelines.html&amp;h=320&amp;w=400&amp;sz=27&amp;hl=en&amp;start=14&amp;tbnid=PgFk_jKIrQ_GeM:&amp;tbnh=99&amp;tbnw=124&amp;prev=/images?q=carbohydrates&amp;gbv=2&amp;svnum=10&amp;hl=en" TargetMode="Externa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images.google.com/imgres?imgurl=http://www.minimus.biz/images/F25-2509107-4100bg.jpg&amp;imgrefurl=http://www.minimus.biz/detail.aspx?ID=650&amp;h=288&amp;w=194&amp;sz=12&amp;hl=en&amp;start=1&amp;tbnid=aDcSWeRJaT_0GM:&amp;tbnh=115&amp;tbnw=77&amp;prev=/images?q=fiber+cereal&amp;gbv=2&amp;svnum=10&amp;hl=e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images.google.com/imgres?imgurl=http://www.bbc.co.uk/health/images/300/brown_rice_veg.jpg&amp;imgrefurl=http://www.bbc.co.uk/health/healthy_living/fitness/energy_carbs.shtml&amp;h=193&amp;w=300&amp;sz=12&amp;hl=en&amp;start=9&amp;tbnid=WY40uMK2t9obWM:&amp;tbnh=75&amp;tbnw=116&amp;prev=/images?q=brown+rice&amp;gbv=2&amp;svnum=10&amp;hl=en"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endParaRPr lang="en-US"/>
          </a:p>
        </p:txBody>
      </p:sp>
      <p:sp>
        <p:nvSpPr>
          <p:cNvPr id="2054" name="WordArt 6"/>
          <p:cNvSpPr>
            <a:spLocks noChangeArrowheads="1" noChangeShapeType="1" noTextEdit="1"/>
          </p:cNvSpPr>
          <p:nvPr/>
        </p:nvSpPr>
        <p:spPr bwMode="auto">
          <a:xfrm>
            <a:off x="1447800" y="914400"/>
            <a:ext cx="5181600" cy="2628900"/>
          </a:xfrm>
          <a:prstGeom prst="rect">
            <a:avLst/>
          </a:prstGeom>
        </p:spPr>
        <p:txBody>
          <a:bodyPr wrap="none" fromWordArt="1">
            <a:prstTxWarp prst="textPlain">
              <a:avLst>
                <a:gd name="adj" fmla="val 50000"/>
              </a:avLst>
            </a:prstTxWarp>
          </a:bodyPr>
          <a:lstStyle/>
          <a:p>
            <a:pPr algn="ctr"/>
            <a:r>
              <a:rPr lang="en-US" sz="3600" i="1" kern="10">
                <a:ln w="63500">
                  <a:solidFill>
                    <a:srgbClr val="000000"/>
                  </a:solidFill>
                  <a:round/>
                  <a:headEnd/>
                  <a:tailEnd/>
                </a:ln>
                <a:solidFill>
                  <a:srgbClr val="FFFFFF"/>
                </a:solidFill>
                <a:effectLst>
                  <a:outerShdw dist="35921" dir="2700000" algn="ctr" rotWithShape="0">
                    <a:srgbClr val="808080">
                      <a:alpha val="80000"/>
                    </a:srgbClr>
                  </a:outerShdw>
                </a:effectLst>
                <a:latin typeface="Arial Black"/>
              </a:rPr>
              <a:t>Nutrition</a:t>
            </a:r>
          </a:p>
        </p:txBody>
      </p:sp>
      <p:sp>
        <p:nvSpPr>
          <p:cNvPr id="2055" name="Rectangle 7"/>
          <p:cNvSpPr>
            <a:spLocks noGrp="1" noChangeArrowheads="1"/>
          </p:cNvSpPr>
          <p:nvPr>
            <p:ph type="subTitle" idx="1"/>
          </p:nvPr>
        </p:nvSpPr>
        <p:spPr/>
        <p:txBody>
          <a:bodyPr/>
          <a:lstStyle/>
          <a:p>
            <a:endParaRPr lang="en-US"/>
          </a:p>
        </p:txBody>
      </p:sp>
      <p:sp>
        <p:nvSpPr>
          <p:cNvPr id="2056" name="WordArt 8"/>
          <p:cNvSpPr>
            <a:spLocks noChangeArrowheads="1" noChangeShapeType="1" noTextEdit="1"/>
          </p:cNvSpPr>
          <p:nvPr/>
        </p:nvSpPr>
        <p:spPr bwMode="auto">
          <a:xfrm>
            <a:off x="2590800" y="3886200"/>
            <a:ext cx="3467100" cy="2667000"/>
          </a:xfrm>
          <a:prstGeom prst="rect">
            <a:avLst/>
          </a:prstGeom>
        </p:spPr>
        <p:txBody>
          <a:bodyPr wrap="none" fromWordArt="1">
            <a:prstTxWarp prst="textPlain">
              <a:avLst>
                <a:gd name="adj" fmla="val 50000"/>
              </a:avLst>
            </a:prstTxWarp>
          </a:bodyPr>
          <a:lstStyle/>
          <a:p>
            <a:pPr algn="ctr"/>
            <a:r>
              <a:rPr lang="en-US" sz="3600" i="1" kern="10">
                <a:ln w="38100">
                  <a:solidFill>
                    <a:srgbClr val="000000"/>
                  </a:solidFill>
                  <a:round/>
                  <a:headEnd/>
                  <a:tailEnd/>
                </a:ln>
                <a:solidFill>
                  <a:srgbClr val="FFFFFF"/>
                </a:solidFill>
                <a:effectLst>
                  <a:outerShdw dist="35921" dir="2700000" algn="ctr" rotWithShape="0">
                    <a:srgbClr val="808080">
                      <a:alpha val="80000"/>
                    </a:srgbClr>
                  </a:outerShdw>
                </a:effectLst>
                <a:latin typeface="Arial Black"/>
              </a:rPr>
              <a:t>Mrs. Scott</a:t>
            </a:r>
          </a:p>
          <a:p>
            <a:pPr algn="ctr"/>
            <a:r>
              <a:rPr lang="en-US" sz="3600" i="1" kern="10">
                <a:ln w="38100">
                  <a:solidFill>
                    <a:srgbClr val="000000"/>
                  </a:solidFill>
                  <a:round/>
                  <a:headEnd/>
                  <a:tailEnd/>
                </a:ln>
                <a:solidFill>
                  <a:srgbClr val="FFFFFF"/>
                </a:solidFill>
                <a:effectLst>
                  <a:outerShdw dist="35921" dir="2700000" algn="ctr" rotWithShape="0">
                    <a:srgbClr val="808080">
                      <a:alpha val="80000"/>
                    </a:srgbClr>
                  </a:outerShdw>
                </a:effectLst>
                <a:latin typeface="Arial Black"/>
              </a:rPr>
              <a:t>Health Class</a:t>
            </a:r>
          </a:p>
        </p:txBody>
      </p:sp>
    </p:spTree>
  </p:cSld>
  <p:clrMapOvr>
    <a:masterClrMapping/>
  </p:clrMapOvr>
  <p:transition spd="med">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Proteins</a:t>
            </a:r>
          </a:p>
        </p:txBody>
      </p:sp>
      <p:sp>
        <p:nvSpPr>
          <p:cNvPr id="15363" name="Rectangle 3"/>
          <p:cNvSpPr>
            <a:spLocks noGrp="1" noChangeArrowheads="1"/>
          </p:cNvSpPr>
          <p:nvPr>
            <p:ph type="body" idx="1"/>
          </p:nvPr>
        </p:nvSpPr>
        <p:spPr>
          <a:xfrm>
            <a:off x="457200" y="1219200"/>
            <a:ext cx="8229600" cy="4906963"/>
          </a:xfrm>
        </p:spPr>
        <p:txBody>
          <a:bodyPr/>
          <a:lstStyle/>
          <a:p>
            <a:pPr lvl="1">
              <a:lnSpc>
                <a:spcPct val="90000"/>
              </a:lnSpc>
              <a:buFontTx/>
              <a:buNone/>
            </a:pPr>
            <a:r>
              <a:rPr lang="en-US" sz="3200" dirty="0"/>
              <a:t>Roles:</a:t>
            </a:r>
          </a:p>
          <a:p>
            <a:pPr lvl="2">
              <a:lnSpc>
                <a:spcPct val="90000"/>
              </a:lnSpc>
            </a:pPr>
            <a:r>
              <a:rPr lang="en-US" sz="3200" u="sng" dirty="0"/>
              <a:t>Build and maintain body cells and </a:t>
            </a:r>
            <a:r>
              <a:rPr lang="en-US" sz="3200" u="sng" dirty="0" smtClean="0"/>
              <a:t>tissues (muscles)</a:t>
            </a:r>
            <a:endParaRPr lang="en-US" sz="3200" u="sng" dirty="0"/>
          </a:p>
          <a:p>
            <a:pPr lvl="2">
              <a:lnSpc>
                <a:spcPct val="90000"/>
              </a:lnSpc>
            </a:pPr>
            <a:r>
              <a:rPr lang="en-US" sz="3200" u="sng" dirty="0"/>
              <a:t>Replaces worn out/damaged cells </a:t>
            </a:r>
            <a:r>
              <a:rPr lang="en-US" sz="3200" dirty="0"/>
              <a:t>with new ones.</a:t>
            </a:r>
          </a:p>
          <a:p>
            <a:pPr>
              <a:lnSpc>
                <a:spcPct val="90000"/>
              </a:lnSpc>
            </a:pPr>
            <a:r>
              <a:rPr lang="en-US" u="sng" dirty="0" smtClean="0"/>
              <a:t>Made </a:t>
            </a:r>
            <a:r>
              <a:rPr lang="en-US" u="sng" dirty="0"/>
              <a:t>up of amino acids </a:t>
            </a:r>
          </a:p>
          <a:p>
            <a:pPr lvl="1">
              <a:lnSpc>
                <a:spcPct val="90000"/>
              </a:lnSpc>
            </a:pPr>
            <a:r>
              <a:rPr lang="en-US" u="sng" dirty="0"/>
              <a:t>there are 20 different amino acids, your body can manufacture all but 9 of them, these 9 are known as </a:t>
            </a:r>
            <a:r>
              <a:rPr lang="en-US" i="1" u="sng" dirty="0"/>
              <a:t>essential amino acids</a:t>
            </a:r>
            <a:r>
              <a:rPr lang="en-US" u="sng" dirty="0"/>
              <a:t>, you must get these from food.</a:t>
            </a:r>
          </a:p>
          <a:p>
            <a:pPr>
              <a:lnSpc>
                <a:spcPct val="90000"/>
              </a:lnSpc>
              <a:buFontTx/>
              <a:buNone/>
            </a:pPr>
            <a:r>
              <a:rPr lang="en-US" u="sng" dirty="0" smtClean="0"/>
              <a:t>4 </a:t>
            </a:r>
            <a:r>
              <a:rPr lang="en-US" u="sng" dirty="0" err="1" smtClean="0"/>
              <a:t>cals</a:t>
            </a:r>
            <a:r>
              <a:rPr lang="en-US" u="sng" dirty="0" smtClean="0"/>
              <a:t>/gram</a:t>
            </a:r>
            <a:endParaRPr lang="en-US" u="sng" dirty="0"/>
          </a:p>
        </p:txBody>
      </p:sp>
      <p:pic>
        <p:nvPicPr>
          <p:cNvPr id="15365" name="Picture 5" descr="enantiomers">
            <a:hlinkClick r:id="rId3"/>
          </p:cNvPr>
          <p:cNvPicPr>
            <a:picLocks noChangeAspect="1" noChangeArrowheads="1"/>
          </p:cNvPicPr>
          <p:nvPr/>
        </p:nvPicPr>
        <p:blipFill>
          <a:blip r:embed="rId4" cstate="print"/>
          <a:srcRect/>
          <a:stretch>
            <a:fillRect/>
          </a:stretch>
        </p:blipFill>
        <p:spPr bwMode="auto">
          <a:xfrm>
            <a:off x="6858000" y="228600"/>
            <a:ext cx="1371600" cy="1201738"/>
          </a:xfrm>
          <a:prstGeom prst="rect">
            <a:avLst/>
          </a:prstGeom>
          <a:noFill/>
        </p:spPr>
      </p:pic>
    </p:spTree>
  </p:cSld>
  <p:clrMapOvr>
    <a:masterClrMapping/>
  </p:clrMapOvr>
  <p:transition spd="med">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         Two Types of Proteins</a:t>
            </a:r>
          </a:p>
        </p:txBody>
      </p:sp>
      <p:sp>
        <p:nvSpPr>
          <p:cNvPr id="17411" name="Rectangle 3"/>
          <p:cNvSpPr>
            <a:spLocks noGrp="1" noChangeArrowheads="1"/>
          </p:cNvSpPr>
          <p:nvPr>
            <p:ph type="body" idx="1"/>
          </p:nvPr>
        </p:nvSpPr>
        <p:spPr/>
        <p:txBody>
          <a:bodyPr/>
          <a:lstStyle/>
          <a:p>
            <a:pPr>
              <a:lnSpc>
                <a:spcPct val="90000"/>
              </a:lnSpc>
            </a:pPr>
            <a:r>
              <a:rPr lang="en-US" u="sng" dirty="0"/>
              <a:t>Complete Proteins</a:t>
            </a:r>
            <a:r>
              <a:rPr lang="en-US" dirty="0"/>
              <a:t>- contain all 9 essential amino acids.  Animal products (meat, fish, poultry, eggs, cheese, yogurt, many soybean products).</a:t>
            </a:r>
          </a:p>
          <a:p>
            <a:pPr>
              <a:lnSpc>
                <a:spcPct val="90000"/>
              </a:lnSpc>
            </a:pPr>
            <a:r>
              <a:rPr lang="en-US" u="sng" dirty="0"/>
              <a:t>Incomplete Proteins- </a:t>
            </a:r>
            <a:r>
              <a:rPr lang="en-US" dirty="0"/>
              <a:t>lack one or more of the 9 essential amino acids, so when paired together they make a complete. </a:t>
            </a:r>
            <a:r>
              <a:rPr lang="en-US" dirty="0" smtClean="0"/>
              <a:t>Plant sources.</a:t>
            </a:r>
            <a:endParaRPr lang="en-US" dirty="0"/>
          </a:p>
          <a:p>
            <a:pPr>
              <a:lnSpc>
                <a:spcPct val="90000"/>
              </a:lnSpc>
              <a:buFontTx/>
              <a:buNone/>
            </a:pPr>
            <a:r>
              <a:rPr lang="en-US" dirty="0"/>
              <a:t>	(beans, peas, nuts, grains) ex: peanut butter and bread, rice and beans.</a:t>
            </a:r>
          </a:p>
        </p:txBody>
      </p:sp>
      <p:pic>
        <p:nvPicPr>
          <p:cNvPr id="17415" name="Picture 7" descr="eggs">
            <a:hlinkClick r:id="rId3"/>
          </p:cNvPr>
          <p:cNvPicPr>
            <a:picLocks noChangeAspect="1" noChangeArrowheads="1"/>
          </p:cNvPicPr>
          <p:nvPr/>
        </p:nvPicPr>
        <p:blipFill>
          <a:blip r:embed="rId4" cstate="print"/>
          <a:srcRect/>
          <a:stretch>
            <a:fillRect/>
          </a:stretch>
        </p:blipFill>
        <p:spPr bwMode="auto">
          <a:xfrm>
            <a:off x="0" y="0"/>
            <a:ext cx="2282825" cy="1476375"/>
          </a:xfrm>
          <a:prstGeom prst="rect">
            <a:avLst/>
          </a:prstGeom>
          <a:noFill/>
        </p:spPr>
      </p:pic>
      <p:pic>
        <p:nvPicPr>
          <p:cNvPr id="17417" name="Picture 9" descr="beans">
            <a:hlinkClick r:id="rId5"/>
          </p:cNvPr>
          <p:cNvPicPr>
            <a:picLocks noChangeAspect="1" noChangeArrowheads="1"/>
          </p:cNvPicPr>
          <p:nvPr/>
        </p:nvPicPr>
        <p:blipFill>
          <a:blip r:embed="rId6" cstate="print"/>
          <a:srcRect/>
          <a:stretch>
            <a:fillRect/>
          </a:stretch>
        </p:blipFill>
        <p:spPr bwMode="auto">
          <a:xfrm rot="5400000">
            <a:off x="7320756" y="5034757"/>
            <a:ext cx="2209800" cy="1436687"/>
          </a:xfrm>
          <a:prstGeom prst="rect">
            <a:avLst/>
          </a:prstGeom>
          <a:noFill/>
        </p:spPr>
      </p:pic>
    </p:spTree>
  </p:cSld>
  <p:clrMapOvr>
    <a:masterClrMapping/>
  </p:clrMapOvr>
  <p:transition spd="med">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Fats</a:t>
            </a:r>
          </a:p>
        </p:txBody>
      </p:sp>
      <p:sp>
        <p:nvSpPr>
          <p:cNvPr id="18435" name="Rectangle 3"/>
          <p:cNvSpPr>
            <a:spLocks noGrp="1" noChangeArrowheads="1"/>
          </p:cNvSpPr>
          <p:nvPr>
            <p:ph type="body" idx="1"/>
          </p:nvPr>
        </p:nvSpPr>
        <p:spPr>
          <a:xfrm>
            <a:off x="70338" y="1219200"/>
            <a:ext cx="8229600" cy="5410200"/>
          </a:xfrm>
        </p:spPr>
        <p:txBody>
          <a:bodyPr/>
          <a:lstStyle/>
          <a:p>
            <a:pPr>
              <a:lnSpc>
                <a:spcPct val="80000"/>
              </a:lnSpc>
            </a:pPr>
            <a:r>
              <a:rPr lang="en-US" sz="2800" dirty="0" smtClean="0"/>
              <a:t>They </a:t>
            </a:r>
            <a:r>
              <a:rPr lang="en-US" sz="2800" dirty="0"/>
              <a:t>transport vitamins and serve as a source of linoleic acid which is needed for growth and healthy skin.   </a:t>
            </a:r>
          </a:p>
          <a:p>
            <a:pPr>
              <a:lnSpc>
                <a:spcPct val="80000"/>
              </a:lnSpc>
            </a:pPr>
            <a:r>
              <a:rPr lang="en-US" sz="2800" dirty="0" smtClean="0"/>
              <a:t>(</a:t>
            </a:r>
            <a:r>
              <a:rPr lang="en-US" sz="2800" dirty="0"/>
              <a:t>9 </a:t>
            </a:r>
            <a:r>
              <a:rPr lang="en-US" sz="2800" dirty="0" err="1"/>
              <a:t>cals</a:t>
            </a:r>
            <a:r>
              <a:rPr lang="en-US" sz="2800" dirty="0"/>
              <a:t>/gram)</a:t>
            </a:r>
          </a:p>
          <a:p>
            <a:pPr>
              <a:lnSpc>
                <a:spcPct val="80000"/>
              </a:lnSpc>
            </a:pPr>
            <a:r>
              <a:rPr lang="en-US" sz="2800" dirty="0"/>
              <a:t>Two Types: Saturated and Unsaturated</a:t>
            </a:r>
          </a:p>
          <a:p>
            <a:pPr lvl="1">
              <a:lnSpc>
                <a:spcPct val="80000"/>
              </a:lnSpc>
            </a:pPr>
            <a:r>
              <a:rPr lang="en-US" sz="2400" u="sng" dirty="0"/>
              <a:t>Saturated</a:t>
            </a:r>
            <a:r>
              <a:rPr lang="en-US" sz="2400" dirty="0"/>
              <a:t>- holds all the hydrogen atoms it can. Usually solid at room temperature and found in animal fats.  High intake can lead to an increased risk of heart disease</a:t>
            </a:r>
            <a:r>
              <a:rPr lang="en-US" sz="2400" dirty="0" smtClean="0"/>
              <a:t>.  Bad fat</a:t>
            </a:r>
          </a:p>
          <a:p>
            <a:pPr lvl="1">
              <a:lnSpc>
                <a:spcPct val="80000"/>
              </a:lnSpc>
            </a:pPr>
            <a:endParaRPr lang="en-US" sz="2400" dirty="0"/>
          </a:p>
          <a:p>
            <a:pPr marL="457200" lvl="1" indent="0">
              <a:lnSpc>
                <a:spcPct val="80000"/>
              </a:lnSpc>
              <a:buNone/>
            </a:pPr>
            <a:endParaRPr lang="en-US" sz="2400" dirty="0"/>
          </a:p>
          <a:p>
            <a:pPr lvl="1">
              <a:lnSpc>
                <a:spcPct val="80000"/>
              </a:lnSpc>
            </a:pPr>
            <a:r>
              <a:rPr lang="en-US" sz="2400" u="sng" dirty="0"/>
              <a:t>Unsaturated</a:t>
            </a:r>
            <a:r>
              <a:rPr lang="en-US" sz="2400" dirty="0"/>
              <a:t>- missing one or more hydrogen bonds.  Vegetable fats (olive oil, corn oil), usually liquid at room temp, </a:t>
            </a:r>
            <a:r>
              <a:rPr lang="en-US" sz="2400" dirty="0" smtClean="0"/>
              <a:t>reduces </a:t>
            </a:r>
            <a:r>
              <a:rPr lang="en-US" sz="2400" dirty="0"/>
              <a:t>risk of heart disease.  </a:t>
            </a:r>
            <a:endParaRPr lang="en-US" sz="2400" dirty="0" smtClean="0"/>
          </a:p>
          <a:p>
            <a:pPr marL="457200" lvl="1" indent="0">
              <a:lnSpc>
                <a:spcPct val="80000"/>
              </a:lnSpc>
              <a:buNone/>
            </a:pPr>
            <a:r>
              <a:rPr lang="en-US" sz="2400" dirty="0"/>
              <a:t> </a:t>
            </a:r>
            <a:r>
              <a:rPr lang="en-US" sz="2400" dirty="0" smtClean="0"/>
              <a:t>  Healthy fat</a:t>
            </a:r>
          </a:p>
        </p:txBody>
      </p:sp>
      <p:pic>
        <p:nvPicPr>
          <p:cNvPr id="2" name="Picture 1"/>
          <p:cNvPicPr>
            <a:picLocks noChangeAspect="1"/>
          </p:cNvPicPr>
          <p:nvPr/>
        </p:nvPicPr>
        <p:blipFill>
          <a:blip r:embed="rId3"/>
          <a:stretch>
            <a:fillRect/>
          </a:stretch>
        </p:blipFill>
        <p:spPr>
          <a:xfrm>
            <a:off x="7315200" y="1905000"/>
            <a:ext cx="1828800" cy="1369835"/>
          </a:xfrm>
          <a:prstGeom prst="rect">
            <a:avLst/>
          </a:prstGeom>
        </p:spPr>
      </p:pic>
      <p:pic>
        <p:nvPicPr>
          <p:cNvPr id="4" name="Picture 3"/>
          <p:cNvPicPr>
            <a:picLocks noChangeAspect="1"/>
          </p:cNvPicPr>
          <p:nvPr/>
        </p:nvPicPr>
        <p:blipFill>
          <a:blip r:embed="rId4"/>
          <a:stretch>
            <a:fillRect/>
          </a:stretch>
        </p:blipFill>
        <p:spPr>
          <a:xfrm>
            <a:off x="7916518" y="5029200"/>
            <a:ext cx="1456081" cy="1834662"/>
          </a:xfrm>
          <a:prstGeom prst="rect">
            <a:avLst/>
          </a:prstGeom>
        </p:spPr>
      </p:pic>
    </p:spTree>
  </p:cSld>
  <p:clrMapOvr>
    <a:masterClrMapping/>
  </p:clrMapOvr>
  <p:transition spd="med">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Vitamins</a:t>
            </a:r>
          </a:p>
        </p:txBody>
      </p:sp>
      <p:sp>
        <p:nvSpPr>
          <p:cNvPr id="20483" name="Rectangle 3"/>
          <p:cNvSpPr>
            <a:spLocks noGrp="1" noChangeArrowheads="1"/>
          </p:cNvSpPr>
          <p:nvPr>
            <p:ph type="body" idx="1"/>
          </p:nvPr>
        </p:nvSpPr>
        <p:spPr/>
        <p:txBody>
          <a:bodyPr/>
          <a:lstStyle/>
          <a:p>
            <a:pPr>
              <a:lnSpc>
                <a:spcPct val="90000"/>
              </a:lnSpc>
            </a:pPr>
            <a:r>
              <a:rPr lang="en-US" dirty="0"/>
              <a:t>Compounds that help regulate many vital body processes (digestion, absorption, metabolism of other nutrients).</a:t>
            </a:r>
          </a:p>
          <a:p>
            <a:pPr>
              <a:lnSpc>
                <a:spcPct val="90000"/>
              </a:lnSpc>
            </a:pPr>
            <a:r>
              <a:rPr lang="en-US" dirty="0"/>
              <a:t>Two Types:</a:t>
            </a:r>
          </a:p>
          <a:p>
            <a:pPr lvl="1">
              <a:lnSpc>
                <a:spcPct val="90000"/>
              </a:lnSpc>
            </a:pPr>
            <a:r>
              <a:rPr lang="en-US" dirty="0"/>
              <a:t>Water-Soluble </a:t>
            </a:r>
          </a:p>
          <a:p>
            <a:pPr lvl="2">
              <a:lnSpc>
                <a:spcPct val="90000"/>
              </a:lnSpc>
            </a:pPr>
            <a:r>
              <a:rPr lang="en-US" b="1" dirty="0"/>
              <a:t>Not stored by the body, need replenishing</a:t>
            </a:r>
          </a:p>
          <a:p>
            <a:pPr lvl="2">
              <a:lnSpc>
                <a:spcPct val="90000"/>
              </a:lnSpc>
            </a:pPr>
            <a:r>
              <a:rPr lang="en-US" dirty="0"/>
              <a:t>C, B-1, B-2, B-12, Niacin, Folic Acid </a:t>
            </a:r>
          </a:p>
          <a:p>
            <a:pPr lvl="1">
              <a:lnSpc>
                <a:spcPct val="90000"/>
              </a:lnSpc>
            </a:pPr>
            <a:r>
              <a:rPr lang="en-US" dirty="0"/>
              <a:t>Fat-Soluble </a:t>
            </a:r>
          </a:p>
          <a:p>
            <a:pPr lvl="2">
              <a:lnSpc>
                <a:spcPct val="90000"/>
              </a:lnSpc>
            </a:pPr>
            <a:r>
              <a:rPr lang="en-US" b="1" dirty="0"/>
              <a:t>Stored in the liver, kidneys, and fat</a:t>
            </a:r>
          </a:p>
          <a:p>
            <a:pPr lvl="2">
              <a:lnSpc>
                <a:spcPct val="90000"/>
              </a:lnSpc>
            </a:pPr>
            <a:r>
              <a:rPr lang="en-US" dirty="0"/>
              <a:t>A, D, E, K</a:t>
            </a:r>
          </a:p>
        </p:txBody>
      </p:sp>
      <p:pic>
        <p:nvPicPr>
          <p:cNvPr id="20485" name="Picture 5" descr="vitamins-are-good">
            <a:hlinkClick r:id="rId3"/>
          </p:cNvPr>
          <p:cNvPicPr>
            <a:picLocks noChangeAspect="1" noChangeArrowheads="1"/>
          </p:cNvPicPr>
          <p:nvPr/>
        </p:nvPicPr>
        <p:blipFill>
          <a:blip r:embed="rId4" cstate="print"/>
          <a:srcRect/>
          <a:stretch>
            <a:fillRect/>
          </a:stretch>
        </p:blipFill>
        <p:spPr bwMode="auto">
          <a:xfrm>
            <a:off x="0" y="0"/>
            <a:ext cx="2054225" cy="1677988"/>
          </a:xfrm>
          <a:prstGeom prst="rect">
            <a:avLst/>
          </a:prstGeom>
          <a:noFill/>
        </p:spPr>
      </p:pic>
      <p:pic>
        <p:nvPicPr>
          <p:cNvPr id="20489" name="Picture 9" descr="italianoranges">
            <a:hlinkClick r:id="rId5"/>
          </p:cNvPr>
          <p:cNvPicPr>
            <a:picLocks noChangeAspect="1" noChangeArrowheads="1"/>
          </p:cNvPicPr>
          <p:nvPr/>
        </p:nvPicPr>
        <p:blipFill>
          <a:blip r:embed="rId6" cstate="print"/>
          <a:srcRect/>
          <a:stretch>
            <a:fillRect/>
          </a:stretch>
        </p:blipFill>
        <p:spPr bwMode="auto">
          <a:xfrm>
            <a:off x="6858000" y="5071341"/>
            <a:ext cx="2286000" cy="1786659"/>
          </a:xfrm>
          <a:prstGeom prst="rect">
            <a:avLst/>
          </a:prstGeom>
          <a:noFill/>
        </p:spPr>
      </p:pic>
      <p:pic>
        <p:nvPicPr>
          <p:cNvPr id="20491" name="Picture 11" descr="fruit_and_veg">
            <a:hlinkClick r:id="rId7"/>
          </p:cNvPr>
          <p:cNvPicPr>
            <a:picLocks noChangeAspect="1" noChangeArrowheads="1"/>
          </p:cNvPicPr>
          <p:nvPr/>
        </p:nvPicPr>
        <p:blipFill>
          <a:blip r:embed="rId8" cstate="print"/>
          <a:srcRect/>
          <a:stretch>
            <a:fillRect/>
          </a:stretch>
        </p:blipFill>
        <p:spPr bwMode="auto">
          <a:xfrm>
            <a:off x="7315200" y="0"/>
            <a:ext cx="1828800" cy="1592263"/>
          </a:xfrm>
          <a:prstGeom prst="rect">
            <a:avLst/>
          </a:prstGeom>
          <a:noFill/>
        </p:spPr>
      </p:pic>
    </p:spTree>
  </p:cSld>
  <p:clrMapOvr>
    <a:masterClrMapping/>
  </p:clrMapOvr>
  <p:transition spd="med">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Folic Acid</a:t>
            </a:r>
          </a:p>
        </p:txBody>
      </p:sp>
      <p:sp>
        <p:nvSpPr>
          <p:cNvPr id="22531" name="Rectangle 3"/>
          <p:cNvSpPr>
            <a:spLocks noGrp="1" noChangeArrowheads="1"/>
          </p:cNvSpPr>
          <p:nvPr>
            <p:ph type="body" idx="1"/>
          </p:nvPr>
        </p:nvSpPr>
        <p:spPr/>
        <p:txBody>
          <a:bodyPr/>
          <a:lstStyle/>
          <a:p>
            <a:r>
              <a:rPr lang="en-US" dirty="0"/>
              <a:t>Very Important Water-Soluble Vitamin!</a:t>
            </a:r>
          </a:p>
          <a:p>
            <a:pPr lvl="1"/>
            <a:r>
              <a:rPr lang="en-US" dirty="0"/>
              <a:t>Necessary for production of genetic material and normal red blood </a:t>
            </a:r>
            <a:r>
              <a:rPr lang="en-US" dirty="0" smtClean="0"/>
              <a:t>cells</a:t>
            </a:r>
          </a:p>
          <a:p>
            <a:pPr lvl="1"/>
            <a:r>
              <a:rPr lang="en-US" dirty="0" smtClean="0"/>
              <a:t>Pregnant women need this to help</a:t>
            </a:r>
            <a:r>
              <a:rPr lang="en-US" dirty="0"/>
              <a:t> </a:t>
            </a:r>
            <a:r>
              <a:rPr lang="en-US" dirty="0" smtClean="0"/>
              <a:t>reduce </a:t>
            </a:r>
            <a:r>
              <a:rPr lang="en-US" dirty="0"/>
              <a:t>risks </a:t>
            </a:r>
            <a:r>
              <a:rPr lang="en-US" dirty="0" smtClean="0"/>
              <a:t>of spinal </a:t>
            </a:r>
            <a:r>
              <a:rPr lang="en-US" dirty="0"/>
              <a:t>birth defects.</a:t>
            </a:r>
          </a:p>
          <a:p>
            <a:pPr lvl="2"/>
            <a:r>
              <a:rPr lang="en-US" dirty="0"/>
              <a:t>Where to get it: Orange Juice, Fortified Cereals, Green Veggies, Nuts.  </a:t>
            </a:r>
          </a:p>
        </p:txBody>
      </p:sp>
      <p:pic>
        <p:nvPicPr>
          <p:cNvPr id="22533" name="Picture 5" descr="oj_on_satin">
            <a:hlinkClick r:id="rId3"/>
          </p:cNvPr>
          <p:cNvPicPr>
            <a:picLocks noChangeAspect="1" noChangeArrowheads="1"/>
          </p:cNvPicPr>
          <p:nvPr/>
        </p:nvPicPr>
        <p:blipFill>
          <a:blip r:embed="rId4" cstate="print"/>
          <a:srcRect/>
          <a:stretch>
            <a:fillRect/>
          </a:stretch>
        </p:blipFill>
        <p:spPr bwMode="auto">
          <a:xfrm>
            <a:off x="0" y="4876800"/>
            <a:ext cx="1613719" cy="1981200"/>
          </a:xfrm>
          <a:prstGeom prst="rect">
            <a:avLst/>
          </a:prstGeom>
          <a:noFill/>
        </p:spPr>
      </p:pic>
      <p:pic>
        <p:nvPicPr>
          <p:cNvPr id="22535" name="Picture 7" descr="Life">
            <a:hlinkClick r:id="rId5"/>
          </p:cNvPr>
          <p:cNvPicPr>
            <a:picLocks noChangeAspect="1" noChangeArrowheads="1"/>
          </p:cNvPicPr>
          <p:nvPr/>
        </p:nvPicPr>
        <p:blipFill>
          <a:blip r:embed="rId6" cstate="print"/>
          <a:srcRect/>
          <a:stretch>
            <a:fillRect/>
          </a:stretch>
        </p:blipFill>
        <p:spPr bwMode="auto">
          <a:xfrm>
            <a:off x="2723416" y="4862203"/>
            <a:ext cx="2762983" cy="1970397"/>
          </a:xfrm>
          <a:prstGeom prst="rect">
            <a:avLst/>
          </a:prstGeom>
          <a:noFill/>
        </p:spPr>
      </p:pic>
      <p:pic>
        <p:nvPicPr>
          <p:cNvPr id="22537" name="Picture 9" descr="29542813_76e84318d3">
            <a:hlinkClick r:id="rId7"/>
          </p:cNvPr>
          <p:cNvPicPr>
            <a:picLocks noChangeAspect="1" noChangeArrowheads="1"/>
          </p:cNvPicPr>
          <p:nvPr/>
        </p:nvPicPr>
        <p:blipFill>
          <a:blip r:embed="rId8" cstate="print"/>
          <a:srcRect/>
          <a:stretch>
            <a:fillRect/>
          </a:stretch>
        </p:blipFill>
        <p:spPr bwMode="auto">
          <a:xfrm>
            <a:off x="6248400" y="4495800"/>
            <a:ext cx="2743200" cy="2743200"/>
          </a:xfrm>
          <a:prstGeom prst="rect">
            <a:avLst/>
          </a:prstGeom>
          <a:noFill/>
        </p:spPr>
      </p:pic>
    </p:spTree>
  </p:cSld>
  <p:clrMapOvr>
    <a:masterClrMapping/>
  </p:clrMapOvr>
  <p:transition spd="med">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Minerals</a:t>
            </a:r>
          </a:p>
        </p:txBody>
      </p:sp>
      <p:sp>
        <p:nvSpPr>
          <p:cNvPr id="21507" name="Rectangle 3"/>
          <p:cNvSpPr>
            <a:spLocks noGrp="1" noChangeArrowheads="1"/>
          </p:cNvSpPr>
          <p:nvPr>
            <p:ph type="body" idx="1"/>
          </p:nvPr>
        </p:nvSpPr>
        <p:spPr/>
        <p:txBody>
          <a:bodyPr/>
          <a:lstStyle/>
          <a:p>
            <a:r>
              <a:rPr lang="en-US" dirty="0"/>
              <a:t>Substances that the body cannot make but are needed for forming healthy bones, teeth, and regulating body processes.  </a:t>
            </a:r>
          </a:p>
          <a:p>
            <a:r>
              <a:rPr lang="en-US" dirty="0" smtClean="0"/>
              <a:t>Calcium and Iron are examples</a:t>
            </a:r>
            <a:endParaRPr lang="en-US" dirty="0"/>
          </a:p>
        </p:txBody>
      </p:sp>
      <p:pic>
        <p:nvPicPr>
          <p:cNvPr id="21509" name="Picture 5" descr="Skell_BW_c"/>
          <p:cNvPicPr>
            <a:picLocks noChangeAspect="1" noChangeArrowheads="1"/>
          </p:cNvPicPr>
          <p:nvPr/>
        </p:nvPicPr>
        <p:blipFill>
          <a:blip r:embed="rId3" cstate="print"/>
          <a:srcRect/>
          <a:stretch>
            <a:fillRect/>
          </a:stretch>
        </p:blipFill>
        <p:spPr bwMode="auto">
          <a:xfrm>
            <a:off x="0" y="3771900"/>
            <a:ext cx="4114800" cy="3086100"/>
          </a:xfrm>
          <a:prstGeom prst="rect">
            <a:avLst/>
          </a:prstGeom>
          <a:noFill/>
        </p:spPr>
      </p:pic>
      <p:pic>
        <p:nvPicPr>
          <p:cNvPr id="21513" name="Picture 9" descr="chattering_teeth">
            <a:hlinkClick r:id="rId4"/>
          </p:cNvPr>
          <p:cNvPicPr>
            <a:picLocks noChangeAspect="1" noChangeArrowheads="1"/>
          </p:cNvPicPr>
          <p:nvPr/>
        </p:nvPicPr>
        <p:blipFill>
          <a:blip r:embed="rId5" cstate="print"/>
          <a:srcRect/>
          <a:stretch>
            <a:fillRect/>
          </a:stretch>
        </p:blipFill>
        <p:spPr bwMode="auto">
          <a:xfrm>
            <a:off x="5334000" y="4038600"/>
            <a:ext cx="2743200" cy="2546350"/>
          </a:xfrm>
          <a:prstGeom prst="rect">
            <a:avLst/>
          </a:prstGeom>
          <a:noFill/>
        </p:spPr>
      </p:pic>
    </p:spTree>
  </p:cSld>
  <p:clrMapOvr>
    <a:masterClrMapping/>
  </p:clrMapOvr>
  <p:transition spd="med">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      Water</a:t>
            </a:r>
          </a:p>
        </p:txBody>
      </p:sp>
      <p:sp>
        <p:nvSpPr>
          <p:cNvPr id="23555" name="Rectangle 3"/>
          <p:cNvSpPr>
            <a:spLocks noGrp="1" noChangeArrowheads="1"/>
          </p:cNvSpPr>
          <p:nvPr>
            <p:ph type="body" idx="1"/>
          </p:nvPr>
        </p:nvSpPr>
        <p:spPr/>
        <p:txBody>
          <a:bodyPr/>
          <a:lstStyle/>
          <a:p>
            <a:pPr>
              <a:lnSpc>
                <a:spcPct val="90000"/>
              </a:lnSpc>
            </a:pPr>
            <a:r>
              <a:rPr lang="en-US" sz="2400" dirty="0"/>
              <a:t>Vital to every body function.  Transports other nutrients and carries wastes, lubricates joints and mucous membranes, regulates body temperature through perspiration, enables you to swallow and digest foods, and eliminates waste.</a:t>
            </a:r>
          </a:p>
          <a:p>
            <a:pPr>
              <a:lnSpc>
                <a:spcPct val="90000"/>
              </a:lnSpc>
            </a:pPr>
            <a:r>
              <a:rPr lang="en-US" sz="2400" dirty="0"/>
              <a:t>Important to drink at least 8 cups </a:t>
            </a:r>
            <a:r>
              <a:rPr lang="en-US" sz="2400" dirty="0" smtClean="0"/>
              <a:t>a </a:t>
            </a:r>
            <a:r>
              <a:rPr lang="en-US" sz="2400" dirty="0"/>
              <a:t>day.  (</a:t>
            </a:r>
            <a:r>
              <a:rPr lang="en-US" sz="2400" dirty="0" smtClean="0"/>
              <a:t>That’s a 1/2 </a:t>
            </a:r>
            <a:r>
              <a:rPr lang="en-US" sz="2400" dirty="0"/>
              <a:t>gallon</a:t>
            </a:r>
            <a:r>
              <a:rPr lang="en-US" sz="2400" dirty="0" smtClean="0"/>
              <a:t>), obviously this is an average some people need more, some less.</a:t>
            </a:r>
            <a:endParaRPr lang="en-US" sz="2400" dirty="0"/>
          </a:p>
          <a:p>
            <a:pPr>
              <a:lnSpc>
                <a:spcPct val="90000"/>
              </a:lnSpc>
            </a:pPr>
            <a:r>
              <a:rPr lang="en-US" sz="2400" dirty="0"/>
              <a:t>Other than plain water other good sources are milk, and juice.  NOT SOFT DRINKS AND OTHER CAFFINATED DRINKS! Pregnant and nursing women need even more water.</a:t>
            </a:r>
          </a:p>
        </p:txBody>
      </p:sp>
      <p:pic>
        <p:nvPicPr>
          <p:cNvPr id="23557" name="Picture 5" descr="bouteille">
            <a:hlinkClick r:id="rId3"/>
          </p:cNvPr>
          <p:cNvPicPr>
            <a:picLocks noChangeAspect="1" noChangeArrowheads="1"/>
          </p:cNvPicPr>
          <p:nvPr/>
        </p:nvPicPr>
        <p:blipFill>
          <a:blip r:embed="rId4" cstate="print"/>
          <a:srcRect/>
          <a:stretch>
            <a:fillRect/>
          </a:stretch>
        </p:blipFill>
        <p:spPr bwMode="auto">
          <a:xfrm>
            <a:off x="6400800" y="0"/>
            <a:ext cx="2743200" cy="1865313"/>
          </a:xfrm>
          <a:prstGeom prst="rect">
            <a:avLst/>
          </a:prstGeom>
          <a:noFill/>
        </p:spPr>
      </p:pic>
      <p:pic>
        <p:nvPicPr>
          <p:cNvPr id="23559" name="Picture 7" descr="bottled%2520water-791428">
            <a:hlinkClick r:id="rId5"/>
          </p:cNvPr>
          <p:cNvPicPr>
            <a:picLocks noChangeAspect="1" noChangeArrowheads="1"/>
          </p:cNvPicPr>
          <p:nvPr/>
        </p:nvPicPr>
        <p:blipFill>
          <a:blip r:embed="rId6" cstate="print"/>
          <a:srcRect/>
          <a:stretch>
            <a:fillRect/>
          </a:stretch>
        </p:blipFill>
        <p:spPr bwMode="auto">
          <a:xfrm>
            <a:off x="8296275" y="5629275"/>
            <a:ext cx="847725" cy="1228725"/>
          </a:xfrm>
          <a:prstGeom prst="rect">
            <a:avLst/>
          </a:prstGeom>
          <a:noFill/>
        </p:spPr>
      </p:pic>
      <p:pic>
        <p:nvPicPr>
          <p:cNvPr id="23561" name="Picture 9" descr="bxp60094">
            <a:hlinkClick r:id="rId7"/>
          </p:cNvPr>
          <p:cNvPicPr>
            <a:picLocks noChangeAspect="1" noChangeArrowheads="1"/>
          </p:cNvPicPr>
          <p:nvPr/>
        </p:nvPicPr>
        <p:blipFill>
          <a:blip r:embed="rId8" cstate="print"/>
          <a:srcRect/>
          <a:stretch>
            <a:fillRect/>
          </a:stretch>
        </p:blipFill>
        <p:spPr bwMode="auto">
          <a:xfrm>
            <a:off x="4295775" y="0"/>
            <a:ext cx="1466850" cy="1828800"/>
          </a:xfrm>
          <a:prstGeom prst="rect">
            <a:avLst/>
          </a:prstGeom>
          <a:noFill/>
        </p:spPr>
      </p:pic>
      <p:pic>
        <p:nvPicPr>
          <p:cNvPr id="23563" name="Picture 11" descr="0903feat1_faucet2">
            <a:hlinkClick r:id="rId9"/>
          </p:cNvPr>
          <p:cNvPicPr>
            <a:picLocks noChangeAspect="1" noChangeArrowheads="1"/>
          </p:cNvPicPr>
          <p:nvPr/>
        </p:nvPicPr>
        <p:blipFill>
          <a:blip r:embed="rId10" cstate="print"/>
          <a:srcRect/>
          <a:stretch>
            <a:fillRect/>
          </a:stretch>
        </p:blipFill>
        <p:spPr bwMode="auto">
          <a:xfrm>
            <a:off x="0" y="0"/>
            <a:ext cx="1447800" cy="1143000"/>
          </a:xfrm>
          <a:prstGeom prst="rect">
            <a:avLst/>
          </a:prstGeom>
          <a:noFill/>
        </p:spPr>
      </p:pic>
    </p:spTree>
  </p:cSld>
  <p:clrMapOvr>
    <a:masterClrMapping/>
  </p:clrMapOvr>
  <p:transition spd="med">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746" y="228600"/>
            <a:ext cx="7543800" cy="381001"/>
          </a:xfrm>
          <a:solidFill>
            <a:schemeClr val="accent1"/>
          </a:solidFill>
        </p:spPr>
        <p:txBody>
          <a:bodyPr/>
          <a:lstStyle/>
          <a:p>
            <a:r>
              <a:rPr lang="en-US" dirty="0" smtClean="0"/>
              <a:t>Lessons 3 and 4 Notes</a:t>
            </a:r>
            <a:endParaRPr lang="en-US" dirty="0"/>
          </a:p>
        </p:txBody>
      </p:sp>
      <p:sp>
        <p:nvSpPr>
          <p:cNvPr id="3" name="Content Placeholder 2"/>
          <p:cNvSpPr>
            <a:spLocks noGrp="1"/>
          </p:cNvSpPr>
          <p:nvPr>
            <p:ph idx="1"/>
          </p:nvPr>
        </p:nvSpPr>
        <p:spPr>
          <a:xfrm>
            <a:off x="-19334" y="762000"/>
            <a:ext cx="8229600" cy="4114800"/>
          </a:xfrm>
        </p:spPr>
        <p:txBody>
          <a:bodyPr/>
          <a:lstStyle/>
          <a:p>
            <a:r>
              <a:rPr lang="en-US" dirty="0" smtClean="0"/>
              <a:t>The </a:t>
            </a:r>
            <a:r>
              <a:rPr lang="en-US" u="sng" dirty="0" smtClean="0">
                <a:solidFill>
                  <a:srgbClr val="FFFF00"/>
                </a:solidFill>
              </a:rPr>
              <a:t>Dietary Guidelines for Americans</a:t>
            </a:r>
            <a:r>
              <a:rPr lang="en-US" dirty="0" smtClean="0">
                <a:solidFill>
                  <a:srgbClr val="FFFF00"/>
                </a:solidFill>
              </a:rPr>
              <a:t> </a:t>
            </a:r>
            <a:r>
              <a:rPr lang="en-US" dirty="0" smtClean="0"/>
              <a:t>is a set of recommendations about smart eating and physical activity for all Americans.  </a:t>
            </a:r>
          </a:p>
          <a:p>
            <a:r>
              <a:rPr lang="en-US" u="sng" dirty="0" err="1" smtClean="0">
                <a:solidFill>
                  <a:srgbClr val="FFFF00"/>
                </a:solidFill>
              </a:rPr>
              <a:t>MyPlate</a:t>
            </a:r>
            <a:r>
              <a:rPr lang="en-US" dirty="0" smtClean="0"/>
              <a:t> is the new FPG.  It’s an interactive guide to healthy eating and active living, you can get to it by going to choosemyplate.gov. </a:t>
            </a:r>
            <a:endParaRPr lang="en-US" dirty="0"/>
          </a:p>
        </p:txBody>
      </p:sp>
      <p:pic>
        <p:nvPicPr>
          <p:cNvPr id="4" name="Picture 3"/>
          <p:cNvPicPr>
            <a:picLocks noChangeAspect="1"/>
          </p:cNvPicPr>
          <p:nvPr/>
        </p:nvPicPr>
        <p:blipFill>
          <a:blip r:embed="rId2"/>
          <a:stretch>
            <a:fillRect/>
          </a:stretch>
        </p:blipFill>
        <p:spPr>
          <a:xfrm>
            <a:off x="5753102" y="3962400"/>
            <a:ext cx="2933698" cy="2666999"/>
          </a:xfrm>
          <a:prstGeom prst="rect">
            <a:avLst/>
          </a:prstGeom>
        </p:spPr>
      </p:pic>
    </p:spTree>
    <p:extLst>
      <p:ext uri="{BB962C8B-B14F-4D97-AF65-F5344CB8AC3E}">
        <p14:creationId xmlns:p14="http://schemas.microsoft.com/office/powerpoint/2010/main" val="3194875824"/>
      </p:ext>
    </p:extLst>
  </p:cSld>
  <p:clrMapOvr>
    <a:masterClrMapping/>
  </p:clrMapOvr>
  <p:transition spd="med">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114800"/>
          </a:xfrm>
        </p:spPr>
        <p:txBody>
          <a:bodyPr/>
          <a:lstStyle/>
          <a:p>
            <a:r>
              <a:rPr lang="en-US" dirty="0" smtClean="0"/>
              <a:t>Your </a:t>
            </a:r>
            <a:r>
              <a:rPr lang="en-US" dirty="0"/>
              <a:t>b</a:t>
            </a:r>
            <a:r>
              <a:rPr lang="en-US" dirty="0" smtClean="0"/>
              <a:t>est choices in terms of eating:</a:t>
            </a:r>
          </a:p>
          <a:p>
            <a:pPr lvl="1"/>
            <a:r>
              <a:rPr lang="en-US" dirty="0" smtClean="0"/>
              <a:t>Focus on </a:t>
            </a:r>
            <a:r>
              <a:rPr lang="en-US" dirty="0" smtClean="0">
                <a:solidFill>
                  <a:srgbClr val="FFFF00"/>
                </a:solidFill>
              </a:rPr>
              <a:t>Fruits</a:t>
            </a:r>
          </a:p>
          <a:p>
            <a:pPr lvl="1"/>
            <a:r>
              <a:rPr lang="en-US" dirty="0" smtClean="0"/>
              <a:t>Vary your </a:t>
            </a:r>
            <a:r>
              <a:rPr lang="en-US" dirty="0" smtClean="0">
                <a:solidFill>
                  <a:srgbClr val="FFFF00"/>
                </a:solidFill>
              </a:rPr>
              <a:t>Vegetables</a:t>
            </a:r>
          </a:p>
          <a:p>
            <a:pPr lvl="1"/>
            <a:r>
              <a:rPr lang="en-US" dirty="0" smtClean="0"/>
              <a:t>Get </a:t>
            </a:r>
            <a:r>
              <a:rPr lang="en-US" dirty="0" smtClean="0">
                <a:solidFill>
                  <a:srgbClr val="FFFF00"/>
                </a:solidFill>
              </a:rPr>
              <a:t>calcium-rich</a:t>
            </a:r>
            <a:r>
              <a:rPr lang="en-US" dirty="0" smtClean="0"/>
              <a:t> foods</a:t>
            </a:r>
          </a:p>
          <a:p>
            <a:pPr lvl="1"/>
            <a:r>
              <a:rPr lang="en-US" dirty="0" smtClean="0"/>
              <a:t>Make </a:t>
            </a:r>
            <a:r>
              <a:rPr lang="en-US" dirty="0" smtClean="0">
                <a:solidFill>
                  <a:srgbClr val="FFFF00"/>
                </a:solidFill>
              </a:rPr>
              <a:t>half</a:t>
            </a:r>
            <a:r>
              <a:rPr lang="en-US" dirty="0" smtClean="0"/>
              <a:t> your grains whole</a:t>
            </a:r>
          </a:p>
          <a:p>
            <a:pPr lvl="1"/>
            <a:r>
              <a:rPr lang="en-US" dirty="0" smtClean="0"/>
              <a:t>Go </a:t>
            </a:r>
            <a:r>
              <a:rPr lang="en-US" dirty="0" smtClean="0">
                <a:solidFill>
                  <a:srgbClr val="FFFF00"/>
                </a:solidFill>
              </a:rPr>
              <a:t>lean</a:t>
            </a:r>
            <a:r>
              <a:rPr lang="en-US" dirty="0" smtClean="0"/>
              <a:t> with protein</a:t>
            </a:r>
          </a:p>
          <a:p>
            <a:pPr lvl="1"/>
            <a:r>
              <a:rPr lang="en-US" dirty="0" smtClean="0"/>
              <a:t>Limit </a:t>
            </a:r>
            <a:r>
              <a:rPr lang="en-US" dirty="0" smtClean="0">
                <a:solidFill>
                  <a:srgbClr val="FFFF00"/>
                </a:solidFill>
              </a:rPr>
              <a:t>certain</a:t>
            </a:r>
            <a:r>
              <a:rPr lang="en-US" dirty="0" smtClean="0"/>
              <a:t> foods (those high in fat, sugar, salt)</a:t>
            </a:r>
          </a:p>
          <a:p>
            <a:pPr lvl="1"/>
            <a:endParaRPr lang="en-US" dirty="0"/>
          </a:p>
          <a:p>
            <a:pPr lvl="1"/>
            <a:r>
              <a:rPr lang="en-US" dirty="0" smtClean="0"/>
              <a:t>Do you feel it would be hard to do any of these??</a:t>
            </a:r>
          </a:p>
        </p:txBody>
      </p:sp>
    </p:spTree>
    <p:extLst>
      <p:ext uri="{BB962C8B-B14F-4D97-AF65-F5344CB8AC3E}">
        <p14:creationId xmlns:p14="http://schemas.microsoft.com/office/powerpoint/2010/main" val="3545940919"/>
      </p:ext>
    </p:extLst>
  </p:cSld>
  <p:clrMapOvr>
    <a:masterClrMapping/>
  </p:clrMapOvr>
  <p:transition spd="med">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Portion Control</a:t>
            </a:r>
            <a:endParaRPr lang="en-US" dirty="0"/>
          </a:p>
        </p:txBody>
      </p:sp>
      <p:sp>
        <p:nvSpPr>
          <p:cNvPr id="3" name="Content Placeholder 2"/>
          <p:cNvSpPr>
            <a:spLocks noGrp="1"/>
          </p:cNvSpPr>
          <p:nvPr>
            <p:ph idx="1"/>
          </p:nvPr>
        </p:nvSpPr>
        <p:spPr/>
        <p:txBody>
          <a:bodyPr/>
          <a:lstStyle/>
          <a:p>
            <a:r>
              <a:rPr lang="en-US" dirty="0" smtClean="0"/>
              <a:t>Instead of eating 3 big meals…(sometimes we tend to overeat if we just eat 3 times)</a:t>
            </a:r>
          </a:p>
          <a:p>
            <a:pPr lvl="1"/>
            <a:r>
              <a:rPr lang="en-US" dirty="0" smtClean="0">
                <a:solidFill>
                  <a:srgbClr val="FFFF00"/>
                </a:solidFill>
              </a:rPr>
              <a:t>Eat 5-6 smaller meals throughout the day.</a:t>
            </a:r>
            <a:endParaRPr lang="en-US" dirty="0">
              <a:solidFill>
                <a:srgbClr val="FFFF00"/>
              </a:solidFill>
            </a:endParaRPr>
          </a:p>
          <a:p>
            <a:pPr lvl="1"/>
            <a:r>
              <a:rPr lang="en-US" dirty="0" smtClean="0">
                <a:solidFill>
                  <a:srgbClr val="FFFF00"/>
                </a:solidFill>
              </a:rPr>
              <a:t>Eat a healthy snack between breakfast and lunch and another between lunch and dinner.  </a:t>
            </a:r>
          </a:p>
          <a:p>
            <a:pPr lvl="2"/>
            <a:r>
              <a:rPr lang="en-US" dirty="0" smtClean="0">
                <a:solidFill>
                  <a:srgbClr val="FFFF00"/>
                </a:solidFill>
              </a:rPr>
              <a:t>Ex: natural peanut butter and apple slices (morning) hummus and carrot sticks (afternoon)</a:t>
            </a:r>
          </a:p>
          <a:p>
            <a:pPr marL="914400" lvl="2" indent="0">
              <a:buNone/>
            </a:pPr>
            <a:endParaRPr lang="en-US" dirty="0" smtClean="0">
              <a:solidFill>
                <a:srgbClr val="FFFF00"/>
              </a:solidFill>
            </a:endParaRPr>
          </a:p>
        </p:txBody>
      </p:sp>
    </p:spTree>
    <p:extLst>
      <p:ext uri="{BB962C8B-B14F-4D97-AF65-F5344CB8AC3E}">
        <p14:creationId xmlns:p14="http://schemas.microsoft.com/office/powerpoint/2010/main" val="1476793055"/>
      </p:ext>
    </p:extLst>
  </p:cSld>
  <p:clrMapOvr>
    <a:masterClrMapping/>
  </p:clrMapOvr>
  <p:transition spd="med">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a:t>What is Nutrition?</a:t>
            </a:r>
          </a:p>
        </p:txBody>
      </p:sp>
      <p:sp>
        <p:nvSpPr>
          <p:cNvPr id="3075" name="Rectangle 3"/>
          <p:cNvSpPr>
            <a:spLocks noGrp="1" noChangeArrowheads="1"/>
          </p:cNvSpPr>
          <p:nvPr>
            <p:ph type="body" idx="1"/>
          </p:nvPr>
        </p:nvSpPr>
        <p:spPr/>
        <p:txBody>
          <a:bodyPr/>
          <a:lstStyle/>
          <a:p>
            <a:r>
              <a:rPr lang="en-US" u="sng" dirty="0"/>
              <a:t>The process by which the body takes in and uses food. </a:t>
            </a:r>
          </a:p>
          <a:p>
            <a:pPr lvl="1"/>
            <a:r>
              <a:rPr lang="en-US" dirty="0"/>
              <a:t>Food choices are important because not all foods offer the same benefits to the body.</a:t>
            </a:r>
          </a:p>
        </p:txBody>
      </p:sp>
      <p:pic>
        <p:nvPicPr>
          <p:cNvPr id="3076" name="Picture 4" descr="veg"/>
          <p:cNvPicPr>
            <a:picLocks noChangeAspect="1" noChangeArrowheads="1"/>
          </p:cNvPicPr>
          <p:nvPr/>
        </p:nvPicPr>
        <p:blipFill>
          <a:blip r:embed="rId3" cstate="print"/>
          <a:srcRect/>
          <a:stretch>
            <a:fillRect/>
          </a:stretch>
        </p:blipFill>
        <p:spPr bwMode="auto">
          <a:xfrm>
            <a:off x="5105400" y="3679825"/>
            <a:ext cx="4038600" cy="3178175"/>
          </a:xfrm>
          <a:prstGeom prst="rect">
            <a:avLst/>
          </a:prstGeom>
          <a:noFill/>
        </p:spPr>
      </p:pic>
      <p:pic>
        <p:nvPicPr>
          <p:cNvPr id="3078" name="Picture 6" descr="nutrition">
            <a:hlinkClick r:id="rId4"/>
          </p:cNvPr>
          <p:cNvPicPr>
            <a:picLocks noChangeAspect="1" noChangeArrowheads="1"/>
          </p:cNvPicPr>
          <p:nvPr/>
        </p:nvPicPr>
        <p:blipFill>
          <a:blip r:embed="rId5" cstate="print"/>
          <a:srcRect/>
          <a:stretch>
            <a:fillRect/>
          </a:stretch>
        </p:blipFill>
        <p:spPr bwMode="auto">
          <a:xfrm>
            <a:off x="0" y="3733800"/>
            <a:ext cx="2741613" cy="3124200"/>
          </a:xfrm>
          <a:prstGeom prst="rect">
            <a:avLst/>
          </a:prstGeom>
          <a:noFill/>
        </p:spPr>
      </p:pic>
    </p:spTree>
  </p:cSld>
  <p:clrMapOvr>
    <a:masterClrMapping/>
  </p:clrMapOvr>
  <p:transition spd="med">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breakfast:</a:t>
            </a:r>
            <a:endParaRPr lang="en-US" dirty="0"/>
          </a:p>
        </p:txBody>
      </p:sp>
      <p:sp>
        <p:nvSpPr>
          <p:cNvPr id="3" name="Content Placeholder 2"/>
          <p:cNvSpPr>
            <a:spLocks noGrp="1"/>
          </p:cNvSpPr>
          <p:nvPr>
            <p:ph idx="1"/>
          </p:nvPr>
        </p:nvSpPr>
        <p:spPr>
          <a:xfrm>
            <a:off x="457200" y="1295400"/>
            <a:ext cx="8229600" cy="4114800"/>
          </a:xfrm>
        </p:spPr>
        <p:txBody>
          <a:bodyPr/>
          <a:lstStyle/>
          <a:p>
            <a:r>
              <a:rPr lang="en-US" dirty="0" smtClean="0">
                <a:solidFill>
                  <a:srgbClr val="FFFF00"/>
                </a:solidFill>
              </a:rPr>
              <a:t>Your body needs to refuel after sleeping or you’ll be dragging all day.</a:t>
            </a:r>
          </a:p>
          <a:p>
            <a:r>
              <a:rPr lang="en-US" dirty="0" smtClean="0">
                <a:solidFill>
                  <a:srgbClr val="FFFF00"/>
                </a:solidFill>
              </a:rPr>
              <a:t>Breakfast eaters tend to be more alert in their classes than those who didn’t eat breakfast.  </a:t>
            </a:r>
          </a:p>
          <a:p>
            <a:r>
              <a:rPr lang="en-US" dirty="0" smtClean="0"/>
              <a:t>Be sure to choose healthy options (not junk). </a:t>
            </a:r>
          </a:p>
          <a:p>
            <a:r>
              <a:rPr lang="en-US" dirty="0" smtClean="0"/>
              <a:t>No time for breakfast? Grab a piece of fruit, eat a peanut butter sandwich, make a smoothie.</a:t>
            </a:r>
            <a:endParaRPr lang="en-US" dirty="0"/>
          </a:p>
        </p:txBody>
      </p:sp>
    </p:spTree>
    <p:extLst>
      <p:ext uri="{BB962C8B-B14F-4D97-AF65-F5344CB8AC3E}">
        <p14:creationId xmlns:p14="http://schemas.microsoft.com/office/powerpoint/2010/main" val="1510733822"/>
      </p:ext>
    </p:extLst>
  </p:cSld>
  <p:clrMapOvr>
    <a:masterClrMapping/>
  </p:clrMapOvr>
  <p:transition spd="med">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Snacks</a:t>
            </a:r>
            <a:endParaRPr lang="en-US" dirty="0"/>
          </a:p>
        </p:txBody>
      </p:sp>
      <p:sp>
        <p:nvSpPr>
          <p:cNvPr id="3" name="Content Placeholder 2"/>
          <p:cNvSpPr>
            <a:spLocks noGrp="1"/>
          </p:cNvSpPr>
          <p:nvPr>
            <p:ph idx="1"/>
          </p:nvPr>
        </p:nvSpPr>
        <p:spPr>
          <a:xfrm>
            <a:off x="451338" y="1295400"/>
            <a:ext cx="8229600" cy="4114800"/>
          </a:xfrm>
        </p:spPr>
        <p:txBody>
          <a:bodyPr/>
          <a:lstStyle/>
          <a:p>
            <a:r>
              <a:rPr lang="en-US" dirty="0" smtClean="0"/>
              <a:t>Let’s come up with a list of healthy snacks as a class:</a:t>
            </a:r>
          </a:p>
          <a:p>
            <a:pPr marL="0" indent="0">
              <a:buNone/>
            </a:pPr>
            <a:endParaRPr lang="en-US" dirty="0"/>
          </a:p>
        </p:txBody>
      </p:sp>
      <p:grpSp>
        <p:nvGrpSpPr>
          <p:cNvPr id="371" name="SMARTInkShape-Group89"/>
          <p:cNvGrpSpPr/>
          <p:nvPr/>
        </p:nvGrpSpPr>
        <p:grpSpPr>
          <a:xfrm>
            <a:off x="7315200" y="4839266"/>
            <a:ext cx="988932" cy="361385"/>
            <a:chOff x="7315200" y="4839266"/>
            <a:chExt cx="988932" cy="361385"/>
          </a:xfrm>
        </p:grpSpPr>
        <p:sp>
          <p:nvSpPr>
            <p:cNvPr id="367" name="SMARTInkShape-358"/>
            <p:cNvSpPr/>
            <p:nvPr/>
          </p:nvSpPr>
          <p:spPr>
            <a:xfrm>
              <a:off x="8119280" y="4839266"/>
              <a:ext cx="184852" cy="338004"/>
            </a:xfrm>
            <a:custGeom>
              <a:avLst/>
              <a:gdLst/>
              <a:ahLst/>
              <a:cxnLst/>
              <a:rect l="0" t="0" r="0" b="0"/>
              <a:pathLst>
                <a:path w="184852" h="338004">
                  <a:moveTo>
                    <a:pt x="124608" y="232797"/>
                  </a:moveTo>
                  <a:lnTo>
                    <a:pt x="115789" y="200685"/>
                  </a:lnTo>
                  <a:lnTo>
                    <a:pt x="111163" y="189156"/>
                  </a:lnTo>
                  <a:lnTo>
                    <a:pt x="99492" y="170936"/>
                  </a:lnTo>
                  <a:lnTo>
                    <a:pt x="98339" y="167744"/>
                  </a:lnTo>
                  <a:lnTo>
                    <a:pt x="85339" y="155666"/>
                  </a:lnTo>
                  <a:lnTo>
                    <a:pt x="73990" y="149618"/>
                  </a:lnTo>
                  <a:lnTo>
                    <a:pt x="66127" y="150320"/>
                  </a:lnTo>
                  <a:lnTo>
                    <a:pt x="50659" y="157295"/>
                  </a:lnTo>
                  <a:lnTo>
                    <a:pt x="39354" y="165109"/>
                  </a:lnTo>
                  <a:lnTo>
                    <a:pt x="31684" y="173873"/>
                  </a:lnTo>
                  <a:lnTo>
                    <a:pt x="15274" y="208045"/>
                  </a:lnTo>
                  <a:lnTo>
                    <a:pt x="5585" y="235139"/>
                  </a:lnTo>
                  <a:lnTo>
                    <a:pt x="0" y="265064"/>
                  </a:lnTo>
                  <a:lnTo>
                    <a:pt x="1229" y="284708"/>
                  </a:lnTo>
                  <a:lnTo>
                    <a:pt x="6537" y="299789"/>
                  </a:lnTo>
                  <a:lnTo>
                    <a:pt x="10175" y="306033"/>
                  </a:lnTo>
                  <a:lnTo>
                    <a:pt x="30465" y="322406"/>
                  </a:lnTo>
                  <a:lnTo>
                    <a:pt x="43343" y="326069"/>
                  </a:lnTo>
                  <a:lnTo>
                    <a:pt x="55947" y="324257"/>
                  </a:lnTo>
                  <a:lnTo>
                    <a:pt x="79305" y="314312"/>
                  </a:lnTo>
                  <a:lnTo>
                    <a:pt x="96985" y="300517"/>
                  </a:lnTo>
                  <a:lnTo>
                    <a:pt x="111484" y="281702"/>
                  </a:lnTo>
                  <a:lnTo>
                    <a:pt x="130307" y="246939"/>
                  </a:lnTo>
                  <a:lnTo>
                    <a:pt x="148604" y="211983"/>
                  </a:lnTo>
                  <a:lnTo>
                    <a:pt x="161969" y="179975"/>
                  </a:lnTo>
                  <a:lnTo>
                    <a:pt x="171308" y="150029"/>
                  </a:lnTo>
                  <a:lnTo>
                    <a:pt x="179103" y="121049"/>
                  </a:lnTo>
                  <a:lnTo>
                    <a:pt x="184851" y="90766"/>
                  </a:lnTo>
                  <a:lnTo>
                    <a:pt x="183027" y="55511"/>
                  </a:lnTo>
                  <a:lnTo>
                    <a:pt x="180546" y="33600"/>
                  </a:lnTo>
                  <a:lnTo>
                    <a:pt x="163124" y="3685"/>
                  </a:lnTo>
                  <a:lnTo>
                    <a:pt x="158129" y="0"/>
                  </a:lnTo>
                  <a:lnTo>
                    <a:pt x="149032" y="479"/>
                  </a:lnTo>
                  <a:lnTo>
                    <a:pt x="143271" y="1718"/>
                  </a:lnTo>
                  <a:lnTo>
                    <a:pt x="132638" y="13678"/>
                  </a:lnTo>
                  <a:lnTo>
                    <a:pt x="119843" y="40607"/>
                  </a:lnTo>
                  <a:lnTo>
                    <a:pt x="108908" y="68696"/>
                  </a:lnTo>
                  <a:lnTo>
                    <a:pt x="97731" y="97126"/>
                  </a:lnTo>
                  <a:lnTo>
                    <a:pt x="91509" y="125658"/>
                  </a:lnTo>
                  <a:lnTo>
                    <a:pt x="87549" y="154221"/>
                  </a:lnTo>
                  <a:lnTo>
                    <a:pt x="81348" y="182792"/>
                  </a:lnTo>
                  <a:lnTo>
                    <a:pt x="75934" y="217098"/>
                  </a:lnTo>
                  <a:lnTo>
                    <a:pt x="79775" y="251715"/>
                  </a:lnTo>
                  <a:lnTo>
                    <a:pt x="82748" y="275709"/>
                  </a:lnTo>
                  <a:lnTo>
                    <a:pt x="97171" y="309741"/>
                  </a:lnTo>
                  <a:lnTo>
                    <a:pt x="115307" y="335837"/>
                  </a:lnTo>
                  <a:lnTo>
                    <a:pt x="119201" y="338003"/>
                  </a:lnTo>
                  <a:lnTo>
                    <a:pt x="138895" y="3256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8" name="SMARTInkShape-359"/>
            <p:cNvSpPr/>
            <p:nvPr/>
          </p:nvSpPr>
          <p:spPr>
            <a:xfrm>
              <a:off x="7909375" y="4968822"/>
              <a:ext cx="148514" cy="203254"/>
            </a:xfrm>
            <a:custGeom>
              <a:avLst/>
              <a:gdLst/>
              <a:ahLst/>
              <a:cxnLst/>
              <a:rect l="0" t="0" r="0" b="0"/>
              <a:pathLst>
                <a:path w="148514" h="203254">
                  <a:moveTo>
                    <a:pt x="105913" y="74666"/>
                  </a:moveTo>
                  <a:lnTo>
                    <a:pt x="109705" y="78458"/>
                  </a:lnTo>
                  <a:lnTo>
                    <a:pt x="111567" y="82436"/>
                  </a:lnTo>
                  <a:lnTo>
                    <a:pt x="112063" y="84608"/>
                  </a:lnTo>
                  <a:lnTo>
                    <a:pt x="113188" y="86057"/>
                  </a:lnTo>
                  <a:lnTo>
                    <a:pt x="116554" y="87666"/>
                  </a:lnTo>
                  <a:lnTo>
                    <a:pt x="117769" y="87301"/>
                  </a:lnTo>
                  <a:lnTo>
                    <a:pt x="118580" y="86264"/>
                  </a:lnTo>
                  <a:lnTo>
                    <a:pt x="119119" y="84780"/>
                  </a:lnTo>
                  <a:lnTo>
                    <a:pt x="114283" y="53880"/>
                  </a:lnTo>
                  <a:lnTo>
                    <a:pt x="107157" y="23440"/>
                  </a:lnTo>
                  <a:lnTo>
                    <a:pt x="99587" y="9300"/>
                  </a:lnTo>
                  <a:lnTo>
                    <a:pt x="94552" y="4895"/>
                  </a:lnTo>
                  <a:lnTo>
                    <a:pt x="82607" y="0"/>
                  </a:lnTo>
                  <a:lnTo>
                    <a:pt x="76088" y="1076"/>
                  </a:lnTo>
                  <a:lnTo>
                    <a:pt x="56329" y="13174"/>
                  </a:lnTo>
                  <a:lnTo>
                    <a:pt x="45246" y="22465"/>
                  </a:lnTo>
                  <a:lnTo>
                    <a:pt x="25196" y="56888"/>
                  </a:lnTo>
                  <a:lnTo>
                    <a:pt x="12323" y="80775"/>
                  </a:lnTo>
                  <a:lnTo>
                    <a:pt x="5052" y="112297"/>
                  </a:lnTo>
                  <a:lnTo>
                    <a:pt x="0" y="141277"/>
                  </a:lnTo>
                  <a:lnTo>
                    <a:pt x="4705" y="176224"/>
                  </a:lnTo>
                  <a:lnTo>
                    <a:pt x="8808" y="186742"/>
                  </a:lnTo>
                  <a:lnTo>
                    <a:pt x="23166" y="200917"/>
                  </a:lnTo>
                  <a:lnTo>
                    <a:pt x="30905" y="202489"/>
                  </a:lnTo>
                  <a:lnTo>
                    <a:pt x="50086" y="200004"/>
                  </a:lnTo>
                  <a:lnTo>
                    <a:pt x="79405" y="185886"/>
                  </a:lnTo>
                  <a:lnTo>
                    <a:pt x="104408" y="159037"/>
                  </a:lnTo>
                  <a:lnTo>
                    <a:pt x="117415" y="135184"/>
                  </a:lnTo>
                  <a:lnTo>
                    <a:pt x="128487" y="109499"/>
                  </a:lnTo>
                  <a:lnTo>
                    <a:pt x="142058" y="75903"/>
                  </a:lnTo>
                  <a:lnTo>
                    <a:pt x="147448" y="53714"/>
                  </a:lnTo>
                  <a:lnTo>
                    <a:pt x="148382" y="45439"/>
                  </a:lnTo>
                  <a:lnTo>
                    <a:pt x="148513" y="45656"/>
                  </a:lnTo>
                  <a:lnTo>
                    <a:pt x="144905" y="49754"/>
                  </a:lnTo>
                  <a:lnTo>
                    <a:pt x="131975" y="85117"/>
                  </a:lnTo>
                  <a:lnTo>
                    <a:pt x="128258" y="112625"/>
                  </a:lnTo>
                  <a:lnTo>
                    <a:pt x="127615" y="142622"/>
                  </a:lnTo>
                  <a:lnTo>
                    <a:pt x="127344" y="20325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9" name="SMARTInkShape-360"/>
            <p:cNvSpPr/>
            <p:nvPr/>
          </p:nvSpPr>
          <p:spPr>
            <a:xfrm>
              <a:off x="7531312" y="4882341"/>
              <a:ext cx="333156" cy="318310"/>
            </a:xfrm>
            <a:custGeom>
              <a:avLst/>
              <a:gdLst/>
              <a:ahLst/>
              <a:cxnLst/>
              <a:rect l="0" t="0" r="0" b="0"/>
              <a:pathLst>
                <a:path w="333156" h="318310">
                  <a:moveTo>
                    <a:pt x="91069" y="168289"/>
                  </a:moveTo>
                  <a:lnTo>
                    <a:pt x="91069" y="174441"/>
                  </a:lnTo>
                  <a:lnTo>
                    <a:pt x="87276" y="171347"/>
                  </a:lnTo>
                  <a:lnTo>
                    <a:pt x="85415" y="163299"/>
                  </a:lnTo>
                  <a:lnTo>
                    <a:pt x="85381" y="150991"/>
                  </a:lnTo>
                  <a:lnTo>
                    <a:pt x="90164" y="119427"/>
                  </a:lnTo>
                  <a:lnTo>
                    <a:pt x="90096" y="100577"/>
                  </a:lnTo>
                  <a:lnTo>
                    <a:pt x="87197" y="88189"/>
                  </a:lnTo>
                  <a:lnTo>
                    <a:pt x="83726" y="84727"/>
                  </a:lnTo>
                  <a:lnTo>
                    <a:pt x="79030" y="83213"/>
                  </a:lnTo>
                  <a:lnTo>
                    <a:pt x="69843" y="83647"/>
                  </a:lnTo>
                  <a:lnTo>
                    <a:pt x="67394" y="84874"/>
                  </a:lnTo>
                  <a:lnTo>
                    <a:pt x="63084" y="88354"/>
                  </a:lnTo>
                  <a:lnTo>
                    <a:pt x="55878" y="92546"/>
                  </a:lnTo>
                  <a:lnTo>
                    <a:pt x="42895" y="110746"/>
                  </a:lnTo>
                  <a:lnTo>
                    <a:pt x="29196" y="139637"/>
                  </a:lnTo>
                  <a:lnTo>
                    <a:pt x="14142" y="168275"/>
                  </a:lnTo>
                  <a:lnTo>
                    <a:pt x="5834" y="196067"/>
                  </a:lnTo>
                  <a:lnTo>
                    <a:pt x="462" y="230231"/>
                  </a:lnTo>
                  <a:lnTo>
                    <a:pt x="0" y="248207"/>
                  </a:lnTo>
                  <a:lnTo>
                    <a:pt x="2440" y="258842"/>
                  </a:lnTo>
                  <a:lnTo>
                    <a:pt x="12068" y="273085"/>
                  </a:lnTo>
                  <a:lnTo>
                    <a:pt x="18387" y="278366"/>
                  </a:lnTo>
                  <a:lnTo>
                    <a:pt x="21183" y="279773"/>
                  </a:lnTo>
                  <a:lnTo>
                    <a:pt x="28523" y="279222"/>
                  </a:lnTo>
                  <a:lnTo>
                    <a:pt x="43698" y="272332"/>
                  </a:lnTo>
                  <a:lnTo>
                    <a:pt x="54934" y="264537"/>
                  </a:lnTo>
                  <a:lnTo>
                    <a:pt x="62574" y="255781"/>
                  </a:lnTo>
                  <a:lnTo>
                    <a:pt x="73946" y="221702"/>
                  </a:lnTo>
                  <a:lnTo>
                    <a:pt x="83836" y="190394"/>
                  </a:lnTo>
                  <a:lnTo>
                    <a:pt x="95026" y="156620"/>
                  </a:lnTo>
                  <a:lnTo>
                    <a:pt x="97269" y="125145"/>
                  </a:lnTo>
                  <a:lnTo>
                    <a:pt x="98158" y="95110"/>
                  </a:lnTo>
                  <a:lnTo>
                    <a:pt x="96080" y="106920"/>
                  </a:lnTo>
                  <a:lnTo>
                    <a:pt x="91729" y="141393"/>
                  </a:lnTo>
                  <a:lnTo>
                    <a:pt x="93316" y="170738"/>
                  </a:lnTo>
                  <a:lnTo>
                    <a:pt x="98879" y="201824"/>
                  </a:lnTo>
                  <a:lnTo>
                    <a:pt x="105554" y="234847"/>
                  </a:lnTo>
                  <a:lnTo>
                    <a:pt x="114921" y="263546"/>
                  </a:lnTo>
                  <a:lnTo>
                    <a:pt x="125829" y="279505"/>
                  </a:lnTo>
                  <a:lnTo>
                    <a:pt x="139116" y="290496"/>
                  </a:lnTo>
                  <a:lnTo>
                    <a:pt x="167647" y="305436"/>
                  </a:lnTo>
                  <a:lnTo>
                    <a:pt x="179607" y="308619"/>
                  </a:lnTo>
                  <a:lnTo>
                    <a:pt x="194449" y="305800"/>
                  </a:lnTo>
                  <a:lnTo>
                    <a:pt x="220654" y="293172"/>
                  </a:lnTo>
                  <a:lnTo>
                    <a:pt x="244294" y="274348"/>
                  </a:lnTo>
                  <a:lnTo>
                    <a:pt x="271526" y="243699"/>
                  </a:lnTo>
                  <a:lnTo>
                    <a:pt x="288875" y="210056"/>
                  </a:lnTo>
                  <a:lnTo>
                    <a:pt x="299697" y="182253"/>
                  </a:lnTo>
                  <a:lnTo>
                    <a:pt x="312958" y="151790"/>
                  </a:lnTo>
                  <a:lnTo>
                    <a:pt x="324825" y="119745"/>
                  </a:lnTo>
                  <a:lnTo>
                    <a:pt x="331251" y="90142"/>
                  </a:lnTo>
                  <a:lnTo>
                    <a:pt x="333155" y="59147"/>
                  </a:lnTo>
                  <a:lnTo>
                    <a:pt x="331603" y="31176"/>
                  </a:lnTo>
                  <a:lnTo>
                    <a:pt x="327354" y="18451"/>
                  </a:lnTo>
                  <a:lnTo>
                    <a:pt x="316831" y="3949"/>
                  </a:lnTo>
                  <a:lnTo>
                    <a:pt x="310999" y="0"/>
                  </a:lnTo>
                  <a:lnTo>
                    <a:pt x="306746" y="534"/>
                  </a:lnTo>
                  <a:lnTo>
                    <a:pt x="295669" y="5361"/>
                  </a:lnTo>
                  <a:lnTo>
                    <a:pt x="287042" y="14915"/>
                  </a:lnTo>
                  <a:lnTo>
                    <a:pt x="272451" y="48139"/>
                  </a:lnTo>
                  <a:lnTo>
                    <a:pt x="265021" y="74923"/>
                  </a:lnTo>
                  <a:lnTo>
                    <a:pt x="257792" y="107641"/>
                  </a:lnTo>
                  <a:lnTo>
                    <a:pt x="250624" y="141677"/>
                  </a:lnTo>
                  <a:lnTo>
                    <a:pt x="244266" y="173017"/>
                  </a:lnTo>
                  <a:lnTo>
                    <a:pt x="242030" y="206291"/>
                  </a:lnTo>
                  <a:lnTo>
                    <a:pt x="242161" y="235818"/>
                  </a:lnTo>
                  <a:lnTo>
                    <a:pt x="251031" y="269648"/>
                  </a:lnTo>
                  <a:lnTo>
                    <a:pt x="260588" y="287157"/>
                  </a:lnTo>
                  <a:lnTo>
                    <a:pt x="291094" y="3183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0" name="SMARTInkShape-361"/>
            <p:cNvSpPr/>
            <p:nvPr/>
          </p:nvSpPr>
          <p:spPr>
            <a:xfrm>
              <a:off x="7315200" y="4916646"/>
              <a:ext cx="150020" cy="282693"/>
            </a:xfrm>
            <a:custGeom>
              <a:avLst/>
              <a:gdLst/>
              <a:ahLst/>
              <a:cxnLst/>
              <a:rect l="0" t="0" r="0" b="0"/>
              <a:pathLst>
                <a:path w="150020" h="282693">
                  <a:moveTo>
                    <a:pt x="150019" y="48259"/>
                  </a:moveTo>
                  <a:lnTo>
                    <a:pt x="142248" y="29181"/>
                  </a:lnTo>
                  <a:lnTo>
                    <a:pt x="129434" y="13976"/>
                  </a:lnTo>
                  <a:lnTo>
                    <a:pt x="112433" y="4147"/>
                  </a:lnTo>
                  <a:lnTo>
                    <a:pt x="96108" y="0"/>
                  </a:lnTo>
                  <a:lnTo>
                    <a:pt x="73632" y="6356"/>
                  </a:lnTo>
                  <a:lnTo>
                    <a:pt x="39181" y="27636"/>
                  </a:lnTo>
                  <a:lnTo>
                    <a:pt x="20782" y="44619"/>
                  </a:lnTo>
                  <a:lnTo>
                    <a:pt x="6863" y="67466"/>
                  </a:lnTo>
                  <a:lnTo>
                    <a:pt x="1356" y="90213"/>
                  </a:lnTo>
                  <a:lnTo>
                    <a:pt x="904" y="95278"/>
                  </a:lnTo>
                  <a:lnTo>
                    <a:pt x="10792" y="125428"/>
                  </a:lnTo>
                  <a:lnTo>
                    <a:pt x="23328" y="155137"/>
                  </a:lnTo>
                  <a:lnTo>
                    <a:pt x="45493" y="185395"/>
                  </a:lnTo>
                  <a:lnTo>
                    <a:pt x="74634" y="220565"/>
                  </a:lnTo>
                  <a:lnTo>
                    <a:pt x="103174" y="252828"/>
                  </a:lnTo>
                  <a:lnTo>
                    <a:pt x="108826" y="264592"/>
                  </a:lnTo>
                  <a:lnTo>
                    <a:pt x="109857" y="268682"/>
                  </a:lnTo>
                  <a:lnTo>
                    <a:pt x="109751" y="271408"/>
                  </a:lnTo>
                  <a:lnTo>
                    <a:pt x="108886" y="273226"/>
                  </a:lnTo>
                  <a:lnTo>
                    <a:pt x="96292" y="279576"/>
                  </a:lnTo>
                  <a:lnTo>
                    <a:pt x="77479" y="282692"/>
                  </a:lnTo>
                  <a:lnTo>
                    <a:pt x="56823" y="279823"/>
                  </a:lnTo>
                  <a:lnTo>
                    <a:pt x="0" y="25542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3" name="SMARTInkShape-Group90"/>
          <p:cNvGrpSpPr/>
          <p:nvPr/>
        </p:nvGrpSpPr>
        <p:grpSpPr>
          <a:xfrm>
            <a:off x="3665391" y="4964905"/>
            <a:ext cx="3246711" cy="485174"/>
            <a:chOff x="3665391" y="4964905"/>
            <a:chExt cx="3246711" cy="485174"/>
          </a:xfrm>
        </p:grpSpPr>
        <p:sp>
          <p:nvSpPr>
            <p:cNvPr id="372" name="SMARTInkShape-362"/>
            <p:cNvSpPr/>
            <p:nvPr/>
          </p:nvSpPr>
          <p:spPr>
            <a:xfrm>
              <a:off x="6615113" y="5049795"/>
              <a:ext cx="296989" cy="210240"/>
            </a:xfrm>
            <a:custGeom>
              <a:avLst/>
              <a:gdLst/>
              <a:ahLst/>
              <a:cxnLst/>
              <a:rect l="0" t="0" r="0" b="0"/>
              <a:pathLst>
                <a:path w="296989" h="210240">
                  <a:moveTo>
                    <a:pt x="0" y="7980"/>
                  </a:moveTo>
                  <a:lnTo>
                    <a:pt x="0" y="1828"/>
                  </a:lnTo>
                  <a:lnTo>
                    <a:pt x="32439" y="19561"/>
                  </a:lnTo>
                  <a:lnTo>
                    <a:pt x="63410" y="27231"/>
                  </a:lnTo>
                  <a:lnTo>
                    <a:pt x="89696" y="28766"/>
                  </a:lnTo>
                  <a:lnTo>
                    <a:pt x="122620" y="29220"/>
                  </a:lnTo>
                  <a:lnTo>
                    <a:pt x="157923" y="29373"/>
                  </a:lnTo>
                  <a:lnTo>
                    <a:pt x="179390" y="28610"/>
                  </a:lnTo>
                  <a:lnTo>
                    <a:pt x="190948" y="23259"/>
                  </a:lnTo>
                  <a:lnTo>
                    <a:pt x="184723" y="26354"/>
                  </a:lnTo>
                  <a:lnTo>
                    <a:pt x="169191" y="45123"/>
                  </a:lnTo>
                  <a:lnTo>
                    <a:pt x="155110" y="73559"/>
                  </a:lnTo>
                  <a:lnTo>
                    <a:pt x="147735" y="105463"/>
                  </a:lnTo>
                  <a:lnTo>
                    <a:pt x="147151" y="129358"/>
                  </a:lnTo>
                  <a:lnTo>
                    <a:pt x="151286" y="158773"/>
                  </a:lnTo>
                  <a:lnTo>
                    <a:pt x="156137" y="171837"/>
                  </a:lnTo>
                  <a:lnTo>
                    <a:pt x="163586" y="182934"/>
                  </a:lnTo>
                  <a:lnTo>
                    <a:pt x="197264" y="205723"/>
                  </a:lnTo>
                  <a:lnTo>
                    <a:pt x="202947" y="208865"/>
                  </a:lnTo>
                  <a:lnTo>
                    <a:pt x="213494" y="210239"/>
                  </a:lnTo>
                  <a:lnTo>
                    <a:pt x="244578" y="204654"/>
                  </a:lnTo>
                  <a:lnTo>
                    <a:pt x="261894" y="196197"/>
                  </a:lnTo>
                  <a:lnTo>
                    <a:pt x="269846" y="190608"/>
                  </a:lnTo>
                  <a:lnTo>
                    <a:pt x="288622" y="163781"/>
                  </a:lnTo>
                  <a:lnTo>
                    <a:pt x="294964" y="137814"/>
                  </a:lnTo>
                  <a:lnTo>
                    <a:pt x="296988" y="110928"/>
                  </a:lnTo>
                  <a:lnTo>
                    <a:pt x="293666" y="82404"/>
                  </a:lnTo>
                  <a:lnTo>
                    <a:pt x="285432" y="51432"/>
                  </a:lnTo>
                  <a:lnTo>
                    <a:pt x="280052" y="37612"/>
                  </a:lnTo>
                  <a:lnTo>
                    <a:pt x="267305" y="20906"/>
                  </a:lnTo>
                  <a:lnTo>
                    <a:pt x="248799" y="6694"/>
                  </a:lnTo>
                  <a:lnTo>
                    <a:pt x="235196" y="0"/>
                  </a:lnTo>
                  <a:lnTo>
                    <a:pt x="185737" y="798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3" name="SMARTInkShape-363"/>
            <p:cNvSpPr/>
            <p:nvPr/>
          </p:nvSpPr>
          <p:spPr>
            <a:xfrm>
              <a:off x="6658983" y="4975402"/>
              <a:ext cx="48999" cy="306093"/>
            </a:xfrm>
            <a:custGeom>
              <a:avLst/>
              <a:gdLst/>
              <a:ahLst/>
              <a:cxnLst/>
              <a:rect l="0" t="0" r="0" b="0"/>
              <a:pathLst>
                <a:path w="48999" h="306093">
                  <a:moveTo>
                    <a:pt x="48998" y="3793"/>
                  </a:moveTo>
                  <a:lnTo>
                    <a:pt x="41414" y="0"/>
                  </a:lnTo>
                  <a:lnTo>
                    <a:pt x="39179" y="470"/>
                  </a:lnTo>
                  <a:lnTo>
                    <a:pt x="37690" y="2371"/>
                  </a:lnTo>
                  <a:lnTo>
                    <a:pt x="31507" y="28205"/>
                  </a:lnTo>
                  <a:lnTo>
                    <a:pt x="27201" y="53271"/>
                  </a:lnTo>
                  <a:lnTo>
                    <a:pt x="23435" y="80551"/>
                  </a:lnTo>
                  <a:lnTo>
                    <a:pt x="20522" y="113759"/>
                  </a:lnTo>
                  <a:lnTo>
                    <a:pt x="15779" y="144501"/>
                  </a:lnTo>
                  <a:lnTo>
                    <a:pt x="13226" y="177599"/>
                  </a:lnTo>
                  <a:lnTo>
                    <a:pt x="8589" y="207867"/>
                  </a:lnTo>
                  <a:lnTo>
                    <a:pt x="6069" y="236149"/>
                  </a:lnTo>
                  <a:lnTo>
                    <a:pt x="625" y="271675"/>
                  </a:lnTo>
                  <a:lnTo>
                    <a:pt x="0" y="306092"/>
                  </a:lnTo>
                  <a:lnTo>
                    <a:pt x="6136" y="30382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4" name="SMARTInkShape-364"/>
            <p:cNvSpPr/>
            <p:nvPr/>
          </p:nvSpPr>
          <p:spPr>
            <a:xfrm>
              <a:off x="6401750" y="5085831"/>
              <a:ext cx="206220" cy="244007"/>
            </a:xfrm>
            <a:custGeom>
              <a:avLst/>
              <a:gdLst/>
              <a:ahLst/>
              <a:cxnLst/>
              <a:rect l="0" t="0" r="0" b="0"/>
              <a:pathLst>
                <a:path w="206220" h="244007">
                  <a:moveTo>
                    <a:pt x="127638" y="57669"/>
                  </a:moveTo>
                  <a:lnTo>
                    <a:pt x="121983" y="71095"/>
                  </a:lnTo>
                  <a:lnTo>
                    <a:pt x="120690" y="82162"/>
                  </a:lnTo>
                  <a:lnTo>
                    <a:pt x="120625" y="81935"/>
                  </a:lnTo>
                  <a:lnTo>
                    <a:pt x="120519" y="79660"/>
                  </a:lnTo>
                  <a:lnTo>
                    <a:pt x="108310" y="47472"/>
                  </a:lnTo>
                  <a:lnTo>
                    <a:pt x="99007" y="14586"/>
                  </a:lnTo>
                  <a:lnTo>
                    <a:pt x="96645" y="9897"/>
                  </a:lnTo>
                  <a:lnTo>
                    <a:pt x="92688" y="6771"/>
                  </a:lnTo>
                  <a:lnTo>
                    <a:pt x="81942" y="3298"/>
                  </a:lnTo>
                  <a:lnTo>
                    <a:pt x="73463" y="3871"/>
                  </a:lnTo>
                  <a:lnTo>
                    <a:pt x="70089" y="5135"/>
                  </a:lnTo>
                  <a:lnTo>
                    <a:pt x="48360" y="24273"/>
                  </a:lnTo>
                  <a:lnTo>
                    <a:pt x="30074" y="50984"/>
                  </a:lnTo>
                  <a:lnTo>
                    <a:pt x="18584" y="79191"/>
                  </a:lnTo>
                  <a:lnTo>
                    <a:pt x="8670" y="113397"/>
                  </a:lnTo>
                  <a:lnTo>
                    <a:pt x="2253" y="142884"/>
                  </a:lnTo>
                  <a:lnTo>
                    <a:pt x="0" y="177904"/>
                  </a:lnTo>
                  <a:lnTo>
                    <a:pt x="125" y="199745"/>
                  </a:lnTo>
                  <a:lnTo>
                    <a:pt x="2967" y="211036"/>
                  </a:lnTo>
                  <a:lnTo>
                    <a:pt x="6424" y="215477"/>
                  </a:lnTo>
                  <a:lnTo>
                    <a:pt x="16615" y="222526"/>
                  </a:lnTo>
                  <a:lnTo>
                    <a:pt x="21873" y="223930"/>
                  </a:lnTo>
                  <a:lnTo>
                    <a:pt x="31947" y="223374"/>
                  </a:lnTo>
                  <a:lnTo>
                    <a:pt x="50337" y="214805"/>
                  </a:lnTo>
                  <a:lnTo>
                    <a:pt x="72181" y="187074"/>
                  </a:lnTo>
                  <a:lnTo>
                    <a:pt x="89666" y="157843"/>
                  </a:lnTo>
                  <a:lnTo>
                    <a:pt x="100999" y="129138"/>
                  </a:lnTo>
                  <a:lnTo>
                    <a:pt x="110881" y="94835"/>
                  </a:lnTo>
                  <a:lnTo>
                    <a:pt x="120476" y="59601"/>
                  </a:lnTo>
                  <a:lnTo>
                    <a:pt x="130016" y="29475"/>
                  </a:lnTo>
                  <a:lnTo>
                    <a:pt x="134363" y="0"/>
                  </a:lnTo>
                  <a:lnTo>
                    <a:pt x="132609" y="35218"/>
                  </a:lnTo>
                  <a:lnTo>
                    <a:pt x="129110" y="67421"/>
                  </a:lnTo>
                  <a:lnTo>
                    <a:pt x="128074" y="94161"/>
                  </a:lnTo>
                  <a:lnTo>
                    <a:pt x="127767" y="122192"/>
                  </a:lnTo>
                  <a:lnTo>
                    <a:pt x="129792" y="150606"/>
                  </a:lnTo>
                  <a:lnTo>
                    <a:pt x="135420" y="181249"/>
                  </a:lnTo>
                  <a:lnTo>
                    <a:pt x="142114" y="213348"/>
                  </a:lnTo>
                  <a:lnTo>
                    <a:pt x="149125" y="236617"/>
                  </a:lnTo>
                  <a:lnTo>
                    <a:pt x="151487" y="241261"/>
                  </a:lnTo>
                  <a:lnTo>
                    <a:pt x="155444" y="243564"/>
                  </a:lnTo>
                  <a:lnTo>
                    <a:pt x="166190" y="244006"/>
                  </a:lnTo>
                  <a:lnTo>
                    <a:pt x="206219" y="2219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5" name="SMARTInkShape-365"/>
            <p:cNvSpPr/>
            <p:nvPr/>
          </p:nvSpPr>
          <p:spPr>
            <a:xfrm>
              <a:off x="5779295" y="5092160"/>
              <a:ext cx="557211" cy="284533"/>
            </a:xfrm>
            <a:custGeom>
              <a:avLst/>
              <a:gdLst/>
              <a:ahLst/>
              <a:cxnLst/>
              <a:rect l="0" t="0" r="0" b="0"/>
              <a:pathLst>
                <a:path w="557211" h="284533">
                  <a:moveTo>
                    <a:pt x="0" y="58485"/>
                  </a:moveTo>
                  <a:lnTo>
                    <a:pt x="3791" y="69861"/>
                  </a:lnTo>
                  <a:lnTo>
                    <a:pt x="14120" y="79679"/>
                  </a:lnTo>
                  <a:lnTo>
                    <a:pt x="27706" y="87748"/>
                  </a:lnTo>
                  <a:lnTo>
                    <a:pt x="45074" y="92290"/>
                  </a:lnTo>
                  <a:lnTo>
                    <a:pt x="78223" y="91708"/>
                  </a:lnTo>
                  <a:lnTo>
                    <a:pt x="102234" y="88332"/>
                  </a:lnTo>
                  <a:lnTo>
                    <a:pt x="135683" y="81174"/>
                  </a:lnTo>
                  <a:lnTo>
                    <a:pt x="164531" y="67052"/>
                  </a:lnTo>
                  <a:lnTo>
                    <a:pt x="196797" y="52834"/>
                  </a:lnTo>
                  <a:lnTo>
                    <a:pt x="197872" y="51542"/>
                  </a:lnTo>
                  <a:lnTo>
                    <a:pt x="199740" y="45321"/>
                  </a:lnTo>
                  <a:lnTo>
                    <a:pt x="181340" y="75907"/>
                  </a:lnTo>
                  <a:lnTo>
                    <a:pt x="169116" y="108903"/>
                  </a:lnTo>
                  <a:lnTo>
                    <a:pt x="160346" y="142850"/>
                  </a:lnTo>
                  <a:lnTo>
                    <a:pt x="157311" y="170706"/>
                  </a:lnTo>
                  <a:lnTo>
                    <a:pt x="153325" y="198274"/>
                  </a:lnTo>
                  <a:lnTo>
                    <a:pt x="156168" y="229324"/>
                  </a:lnTo>
                  <a:lnTo>
                    <a:pt x="158308" y="244744"/>
                  </a:lnTo>
                  <a:lnTo>
                    <a:pt x="168437" y="268894"/>
                  </a:lnTo>
                  <a:lnTo>
                    <a:pt x="176989" y="278470"/>
                  </a:lnTo>
                  <a:lnTo>
                    <a:pt x="186082" y="283255"/>
                  </a:lnTo>
                  <a:lnTo>
                    <a:pt x="190729" y="284532"/>
                  </a:lnTo>
                  <a:lnTo>
                    <a:pt x="202243" y="281716"/>
                  </a:lnTo>
                  <a:lnTo>
                    <a:pt x="225245" y="270766"/>
                  </a:lnTo>
                  <a:lnTo>
                    <a:pt x="244009" y="251998"/>
                  </a:lnTo>
                  <a:lnTo>
                    <a:pt x="251323" y="237359"/>
                  </a:lnTo>
                  <a:lnTo>
                    <a:pt x="259810" y="204766"/>
                  </a:lnTo>
                  <a:lnTo>
                    <a:pt x="267543" y="172663"/>
                  </a:lnTo>
                  <a:lnTo>
                    <a:pt x="264832" y="143468"/>
                  </a:lnTo>
                  <a:lnTo>
                    <a:pt x="261107" y="115835"/>
                  </a:lnTo>
                  <a:lnTo>
                    <a:pt x="258340" y="84209"/>
                  </a:lnTo>
                  <a:lnTo>
                    <a:pt x="253458" y="69652"/>
                  </a:lnTo>
                  <a:lnTo>
                    <a:pt x="232872" y="37435"/>
                  </a:lnTo>
                  <a:lnTo>
                    <a:pt x="217068" y="18808"/>
                  </a:lnTo>
                  <a:lnTo>
                    <a:pt x="216150" y="18539"/>
                  </a:lnTo>
                  <a:lnTo>
                    <a:pt x="215538" y="19154"/>
                  </a:lnTo>
                  <a:lnTo>
                    <a:pt x="215128" y="20357"/>
                  </a:lnTo>
                  <a:lnTo>
                    <a:pt x="222138" y="29637"/>
                  </a:lnTo>
                  <a:lnTo>
                    <a:pt x="241855" y="42440"/>
                  </a:lnTo>
                  <a:lnTo>
                    <a:pt x="271596" y="48703"/>
                  </a:lnTo>
                  <a:lnTo>
                    <a:pt x="305630" y="56647"/>
                  </a:lnTo>
                  <a:lnTo>
                    <a:pt x="317604" y="56874"/>
                  </a:lnTo>
                  <a:lnTo>
                    <a:pt x="349044" y="50552"/>
                  </a:lnTo>
                  <a:lnTo>
                    <a:pt x="370835" y="45452"/>
                  </a:lnTo>
                  <a:lnTo>
                    <a:pt x="372636" y="45827"/>
                  </a:lnTo>
                  <a:lnTo>
                    <a:pt x="373042" y="46871"/>
                  </a:lnTo>
                  <a:lnTo>
                    <a:pt x="361622" y="77115"/>
                  </a:lnTo>
                  <a:lnTo>
                    <a:pt x="354708" y="106867"/>
                  </a:lnTo>
                  <a:lnTo>
                    <a:pt x="345261" y="142477"/>
                  </a:lnTo>
                  <a:lnTo>
                    <a:pt x="337163" y="175907"/>
                  </a:lnTo>
                  <a:lnTo>
                    <a:pt x="330286" y="208913"/>
                  </a:lnTo>
                  <a:lnTo>
                    <a:pt x="328759" y="231626"/>
                  </a:lnTo>
                  <a:lnTo>
                    <a:pt x="328710" y="231062"/>
                  </a:lnTo>
                  <a:lnTo>
                    <a:pt x="336395" y="202536"/>
                  </a:lnTo>
                  <a:lnTo>
                    <a:pt x="345406" y="167283"/>
                  </a:lnTo>
                  <a:lnTo>
                    <a:pt x="354036" y="132480"/>
                  </a:lnTo>
                  <a:lnTo>
                    <a:pt x="358681" y="99735"/>
                  </a:lnTo>
                  <a:lnTo>
                    <a:pt x="366890" y="74411"/>
                  </a:lnTo>
                  <a:lnTo>
                    <a:pt x="383570" y="42179"/>
                  </a:lnTo>
                  <a:lnTo>
                    <a:pt x="396048" y="23754"/>
                  </a:lnTo>
                  <a:lnTo>
                    <a:pt x="405150" y="15796"/>
                  </a:lnTo>
                  <a:lnTo>
                    <a:pt x="409799" y="15738"/>
                  </a:lnTo>
                  <a:lnTo>
                    <a:pt x="414487" y="18080"/>
                  </a:lnTo>
                  <a:lnTo>
                    <a:pt x="426553" y="30637"/>
                  </a:lnTo>
                  <a:lnTo>
                    <a:pt x="442729" y="60664"/>
                  </a:lnTo>
                  <a:lnTo>
                    <a:pt x="450001" y="89028"/>
                  </a:lnTo>
                  <a:lnTo>
                    <a:pt x="454000" y="114921"/>
                  </a:lnTo>
                  <a:lnTo>
                    <a:pt x="455457" y="148936"/>
                  </a:lnTo>
                  <a:lnTo>
                    <a:pt x="452985" y="174885"/>
                  </a:lnTo>
                  <a:lnTo>
                    <a:pt x="449047" y="209123"/>
                  </a:lnTo>
                  <a:lnTo>
                    <a:pt x="437829" y="242764"/>
                  </a:lnTo>
                  <a:lnTo>
                    <a:pt x="436378" y="248816"/>
                  </a:lnTo>
                  <a:lnTo>
                    <a:pt x="435381" y="249666"/>
                  </a:lnTo>
                  <a:lnTo>
                    <a:pt x="432156" y="250610"/>
                  </a:lnTo>
                  <a:lnTo>
                    <a:pt x="430979" y="250068"/>
                  </a:lnTo>
                  <a:lnTo>
                    <a:pt x="430194" y="248913"/>
                  </a:lnTo>
                  <a:lnTo>
                    <a:pt x="429669" y="247349"/>
                  </a:lnTo>
                  <a:lnTo>
                    <a:pt x="429624" y="214735"/>
                  </a:lnTo>
                  <a:lnTo>
                    <a:pt x="432508" y="187196"/>
                  </a:lnTo>
                  <a:lnTo>
                    <a:pt x="434802" y="155623"/>
                  </a:lnTo>
                  <a:lnTo>
                    <a:pt x="439273" y="127394"/>
                  </a:lnTo>
                  <a:lnTo>
                    <a:pt x="449418" y="98922"/>
                  </a:lnTo>
                  <a:lnTo>
                    <a:pt x="458686" y="70377"/>
                  </a:lnTo>
                  <a:lnTo>
                    <a:pt x="474631" y="38784"/>
                  </a:lnTo>
                  <a:lnTo>
                    <a:pt x="497781" y="11401"/>
                  </a:lnTo>
                  <a:lnTo>
                    <a:pt x="515790" y="524"/>
                  </a:lnTo>
                  <a:lnTo>
                    <a:pt x="521659" y="0"/>
                  </a:lnTo>
                  <a:lnTo>
                    <a:pt x="532414" y="3651"/>
                  </a:lnTo>
                  <a:lnTo>
                    <a:pt x="535918" y="6847"/>
                  </a:lnTo>
                  <a:lnTo>
                    <a:pt x="539810" y="14632"/>
                  </a:lnTo>
                  <a:lnTo>
                    <a:pt x="548012" y="48881"/>
                  </a:lnTo>
                  <a:lnTo>
                    <a:pt x="554133" y="76717"/>
                  </a:lnTo>
                  <a:lnTo>
                    <a:pt x="556603" y="109975"/>
                  </a:lnTo>
                  <a:lnTo>
                    <a:pt x="557031" y="137505"/>
                  </a:lnTo>
                  <a:lnTo>
                    <a:pt x="553384" y="171459"/>
                  </a:lnTo>
                  <a:lnTo>
                    <a:pt x="551050" y="190030"/>
                  </a:lnTo>
                  <a:lnTo>
                    <a:pt x="557210" y="22993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6" name="SMARTInkShape-366"/>
            <p:cNvSpPr/>
            <p:nvPr/>
          </p:nvSpPr>
          <p:spPr>
            <a:xfrm>
              <a:off x="5788113" y="4964905"/>
              <a:ext cx="55476" cy="443379"/>
            </a:xfrm>
            <a:custGeom>
              <a:avLst/>
              <a:gdLst/>
              <a:ahLst/>
              <a:cxnLst/>
              <a:rect l="0" t="0" r="0" b="0"/>
              <a:pathLst>
                <a:path w="55476" h="443379">
                  <a:moveTo>
                    <a:pt x="55475" y="0"/>
                  </a:moveTo>
                  <a:lnTo>
                    <a:pt x="49324" y="32189"/>
                  </a:lnTo>
                  <a:lnTo>
                    <a:pt x="47733" y="62774"/>
                  </a:lnTo>
                  <a:lnTo>
                    <a:pt x="42716" y="96803"/>
                  </a:lnTo>
                  <a:lnTo>
                    <a:pt x="39523" y="129755"/>
                  </a:lnTo>
                  <a:lnTo>
                    <a:pt x="35685" y="153714"/>
                  </a:lnTo>
                  <a:lnTo>
                    <a:pt x="31333" y="180236"/>
                  </a:lnTo>
                  <a:lnTo>
                    <a:pt x="26754" y="205783"/>
                  </a:lnTo>
                  <a:lnTo>
                    <a:pt x="22072" y="231160"/>
                  </a:lnTo>
                  <a:lnTo>
                    <a:pt x="17345" y="258313"/>
                  </a:lnTo>
                  <a:lnTo>
                    <a:pt x="12599" y="284140"/>
                  </a:lnTo>
                  <a:lnTo>
                    <a:pt x="8638" y="308848"/>
                  </a:lnTo>
                  <a:lnTo>
                    <a:pt x="6877" y="333058"/>
                  </a:lnTo>
                  <a:lnTo>
                    <a:pt x="3978" y="357048"/>
                  </a:lnTo>
                  <a:lnTo>
                    <a:pt x="0" y="388632"/>
                  </a:lnTo>
                  <a:lnTo>
                    <a:pt x="938" y="415189"/>
                  </a:lnTo>
                  <a:lnTo>
                    <a:pt x="6243" y="436816"/>
                  </a:lnTo>
                  <a:lnTo>
                    <a:pt x="8367" y="441229"/>
                  </a:lnTo>
                  <a:lnTo>
                    <a:pt x="11369" y="443378"/>
                  </a:lnTo>
                  <a:lnTo>
                    <a:pt x="26900" y="4429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7" name="SMARTInkShape-367"/>
            <p:cNvSpPr/>
            <p:nvPr/>
          </p:nvSpPr>
          <p:spPr>
            <a:xfrm>
              <a:off x="5543971" y="4990682"/>
              <a:ext cx="142455" cy="416078"/>
            </a:xfrm>
            <a:custGeom>
              <a:avLst/>
              <a:gdLst/>
              <a:ahLst/>
              <a:cxnLst/>
              <a:rect l="0" t="0" r="0" b="0"/>
              <a:pathLst>
                <a:path w="142455" h="416078">
                  <a:moveTo>
                    <a:pt x="142454" y="9943"/>
                  </a:moveTo>
                  <a:lnTo>
                    <a:pt x="138662" y="6151"/>
                  </a:lnTo>
                  <a:lnTo>
                    <a:pt x="136800" y="2172"/>
                  </a:lnTo>
                  <a:lnTo>
                    <a:pt x="136302" y="0"/>
                  </a:lnTo>
                  <a:lnTo>
                    <a:pt x="135178" y="140"/>
                  </a:lnTo>
                  <a:lnTo>
                    <a:pt x="131812" y="4528"/>
                  </a:lnTo>
                  <a:lnTo>
                    <a:pt x="118543" y="39297"/>
                  </a:lnTo>
                  <a:lnTo>
                    <a:pt x="104188" y="68041"/>
                  </a:lnTo>
                  <a:lnTo>
                    <a:pt x="94693" y="95067"/>
                  </a:lnTo>
                  <a:lnTo>
                    <a:pt x="82176" y="127858"/>
                  </a:lnTo>
                  <a:lnTo>
                    <a:pt x="69208" y="163502"/>
                  </a:lnTo>
                  <a:lnTo>
                    <a:pt x="62804" y="190110"/>
                  </a:lnTo>
                  <a:lnTo>
                    <a:pt x="55196" y="215694"/>
                  </a:lnTo>
                  <a:lnTo>
                    <a:pt x="46523" y="241088"/>
                  </a:lnTo>
                  <a:lnTo>
                    <a:pt x="37376" y="268249"/>
                  </a:lnTo>
                  <a:lnTo>
                    <a:pt x="27094" y="302731"/>
                  </a:lnTo>
                  <a:lnTo>
                    <a:pt x="19020" y="333056"/>
                  </a:lnTo>
                  <a:lnTo>
                    <a:pt x="9182" y="366838"/>
                  </a:lnTo>
                  <a:lnTo>
                    <a:pt x="1711" y="399029"/>
                  </a:lnTo>
                  <a:lnTo>
                    <a:pt x="0" y="413559"/>
                  </a:lnTo>
                  <a:lnTo>
                    <a:pt x="653" y="414752"/>
                  </a:lnTo>
                  <a:lnTo>
                    <a:pt x="1883" y="415547"/>
                  </a:lnTo>
                  <a:lnTo>
                    <a:pt x="3496" y="416077"/>
                  </a:lnTo>
                  <a:lnTo>
                    <a:pt x="28154" y="3885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8" name="SMARTInkShape-368"/>
            <p:cNvSpPr/>
            <p:nvPr/>
          </p:nvSpPr>
          <p:spPr>
            <a:xfrm>
              <a:off x="4643473" y="5056295"/>
              <a:ext cx="800066" cy="371296"/>
            </a:xfrm>
            <a:custGeom>
              <a:avLst/>
              <a:gdLst/>
              <a:ahLst/>
              <a:cxnLst/>
              <a:rect l="0" t="0" r="0" b="0"/>
              <a:pathLst>
                <a:path w="800066" h="371296">
                  <a:moveTo>
                    <a:pt x="21396" y="122925"/>
                  </a:moveTo>
                  <a:lnTo>
                    <a:pt x="15693" y="116427"/>
                  </a:lnTo>
                  <a:lnTo>
                    <a:pt x="11453" y="109189"/>
                  </a:lnTo>
                  <a:lnTo>
                    <a:pt x="9211" y="109004"/>
                  </a:lnTo>
                  <a:lnTo>
                    <a:pt x="6923" y="111263"/>
                  </a:lnTo>
                  <a:lnTo>
                    <a:pt x="4603" y="115151"/>
                  </a:lnTo>
                  <a:lnTo>
                    <a:pt x="881" y="149111"/>
                  </a:lnTo>
                  <a:lnTo>
                    <a:pt x="236" y="180071"/>
                  </a:lnTo>
                  <a:lnTo>
                    <a:pt x="85" y="208119"/>
                  </a:lnTo>
                  <a:lnTo>
                    <a:pt x="0" y="243769"/>
                  </a:lnTo>
                  <a:lnTo>
                    <a:pt x="3767" y="274441"/>
                  </a:lnTo>
                  <a:lnTo>
                    <a:pt x="7242" y="304224"/>
                  </a:lnTo>
                  <a:lnTo>
                    <a:pt x="12632" y="339505"/>
                  </a:lnTo>
                  <a:lnTo>
                    <a:pt x="13932" y="354882"/>
                  </a:lnTo>
                  <a:lnTo>
                    <a:pt x="16327" y="323548"/>
                  </a:lnTo>
                  <a:lnTo>
                    <a:pt x="19894" y="293228"/>
                  </a:lnTo>
                  <a:lnTo>
                    <a:pt x="21522" y="266877"/>
                  </a:lnTo>
                  <a:lnTo>
                    <a:pt x="26107" y="234192"/>
                  </a:lnTo>
                  <a:lnTo>
                    <a:pt x="29407" y="204399"/>
                  </a:lnTo>
                  <a:lnTo>
                    <a:pt x="38938" y="176257"/>
                  </a:lnTo>
                  <a:lnTo>
                    <a:pt x="52154" y="141442"/>
                  </a:lnTo>
                  <a:lnTo>
                    <a:pt x="61260" y="133006"/>
                  </a:lnTo>
                  <a:lnTo>
                    <a:pt x="72450" y="127405"/>
                  </a:lnTo>
                  <a:lnTo>
                    <a:pt x="82716" y="124915"/>
                  </a:lnTo>
                  <a:lnTo>
                    <a:pt x="90454" y="125925"/>
                  </a:lnTo>
                  <a:lnTo>
                    <a:pt x="93628" y="127306"/>
                  </a:lnTo>
                  <a:lnTo>
                    <a:pt x="99272" y="135190"/>
                  </a:lnTo>
                  <a:lnTo>
                    <a:pt x="113155" y="167239"/>
                  </a:lnTo>
                  <a:lnTo>
                    <a:pt x="118963" y="196467"/>
                  </a:lnTo>
                  <a:lnTo>
                    <a:pt x="125835" y="229879"/>
                  </a:lnTo>
                  <a:lnTo>
                    <a:pt x="127747" y="258507"/>
                  </a:lnTo>
                  <a:lnTo>
                    <a:pt x="128313" y="294066"/>
                  </a:lnTo>
                  <a:lnTo>
                    <a:pt x="128521" y="328670"/>
                  </a:lnTo>
                  <a:lnTo>
                    <a:pt x="129325" y="330732"/>
                  </a:lnTo>
                  <a:lnTo>
                    <a:pt x="130655" y="331313"/>
                  </a:lnTo>
                  <a:lnTo>
                    <a:pt x="132335" y="330906"/>
                  </a:lnTo>
                  <a:lnTo>
                    <a:pt x="136319" y="326221"/>
                  </a:lnTo>
                  <a:lnTo>
                    <a:pt x="138492" y="322750"/>
                  </a:lnTo>
                  <a:lnTo>
                    <a:pt x="142775" y="290248"/>
                  </a:lnTo>
                  <a:lnTo>
                    <a:pt x="150441" y="259251"/>
                  </a:lnTo>
                  <a:lnTo>
                    <a:pt x="159599" y="226405"/>
                  </a:lnTo>
                  <a:lnTo>
                    <a:pt x="162886" y="198741"/>
                  </a:lnTo>
                  <a:lnTo>
                    <a:pt x="167653" y="170436"/>
                  </a:lnTo>
                  <a:lnTo>
                    <a:pt x="181284" y="134808"/>
                  </a:lnTo>
                  <a:lnTo>
                    <a:pt x="189067" y="122564"/>
                  </a:lnTo>
                  <a:lnTo>
                    <a:pt x="190327" y="121890"/>
                  </a:lnTo>
                  <a:lnTo>
                    <a:pt x="191166" y="122235"/>
                  </a:lnTo>
                  <a:lnTo>
                    <a:pt x="196141" y="134097"/>
                  </a:lnTo>
                  <a:lnTo>
                    <a:pt x="200023" y="162613"/>
                  </a:lnTo>
                  <a:lnTo>
                    <a:pt x="203444" y="188453"/>
                  </a:lnTo>
                  <a:lnTo>
                    <a:pt x="206040" y="222861"/>
                  </a:lnTo>
                  <a:lnTo>
                    <a:pt x="212621" y="256435"/>
                  </a:lnTo>
                  <a:lnTo>
                    <a:pt x="227690" y="291827"/>
                  </a:lnTo>
                  <a:lnTo>
                    <a:pt x="236378" y="303296"/>
                  </a:lnTo>
                  <a:lnTo>
                    <a:pt x="240916" y="307466"/>
                  </a:lnTo>
                  <a:lnTo>
                    <a:pt x="246325" y="308658"/>
                  </a:lnTo>
                  <a:lnTo>
                    <a:pt x="258683" y="305751"/>
                  </a:lnTo>
                  <a:lnTo>
                    <a:pt x="263724" y="301164"/>
                  </a:lnTo>
                  <a:lnTo>
                    <a:pt x="274613" y="279541"/>
                  </a:lnTo>
                  <a:lnTo>
                    <a:pt x="282072" y="253025"/>
                  </a:lnTo>
                  <a:lnTo>
                    <a:pt x="284635" y="225061"/>
                  </a:lnTo>
                  <a:lnTo>
                    <a:pt x="286188" y="195874"/>
                  </a:lnTo>
                  <a:lnTo>
                    <a:pt x="290529" y="162441"/>
                  </a:lnTo>
                  <a:lnTo>
                    <a:pt x="292168" y="128194"/>
                  </a:lnTo>
                  <a:lnTo>
                    <a:pt x="293448" y="96792"/>
                  </a:lnTo>
                  <a:lnTo>
                    <a:pt x="297708" y="64293"/>
                  </a:lnTo>
                  <a:lnTo>
                    <a:pt x="298528" y="38877"/>
                  </a:lnTo>
                  <a:lnTo>
                    <a:pt x="293461" y="5890"/>
                  </a:lnTo>
                  <a:lnTo>
                    <a:pt x="293126" y="0"/>
                  </a:lnTo>
                  <a:lnTo>
                    <a:pt x="292894" y="35358"/>
                  </a:lnTo>
                  <a:lnTo>
                    <a:pt x="292864" y="69203"/>
                  </a:lnTo>
                  <a:lnTo>
                    <a:pt x="292861" y="97040"/>
                  </a:lnTo>
                  <a:lnTo>
                    <a:pt x="292859" y="129189"/>
                  </a:lnTo>
                  <a:lnTo>
                    <a:pt x="292857" y="163850"/>
                  </a:lnTo>
                  <a:lnTo>
                    <a:pt x="292857" y="199256"/>
                  </a:lnTo>
                  <a:lnTo>
                    <a:pt x="292857" y="231088"/>
                  </a:lnTo>
                  <a:lnTo>
                    <a:pt x="292857" y="260630"/>
                  </a:lnTo>
                  <a:lnTo>
                    <a:pt x="292857" y="289237"/>
                  </a:lnTo>
                  <a:lnTo>
                    <a:pt x="292857" y="321674"/>
                  </a:lnTo>
                  <a:lnTo>
                    <a:pt x="293652" y="324480"/>
                  </a:lnTo>
                  <a:lnTo>
                    <a:pt x="294975" y="326352"/>
                  </a:lnTo>
                  <a:lnTo>
                    <a:pt x="299009" y="329354"/>
                  </a:lnTo>
                  <a:lnTo>
                    <a:pt x="301677" y="327647"/>
                  </a:lnTo>
                  <a:lnTo>
                    <a:pt x="303500" y="326081"/>
                  </a:lnTo>
                  <a:lnTo>
                    <a:pt x="312129" y="296640"/>
                  </a:lnTo>
                  <a:lnTo>
                    <a:pt x="321477" y="264130"/>
                  </a:lnTo>
                  <a:lnTo>
                    <a:pt x="328590" y="236729"/>
                  </a:lnTo>
                  <a:lnTo>
                    <a:pt x="334932" y="218747"/>
                  </a:lnTo>
                  <a:lnTo>
                    <a:pt x="354174" y="187801"/>
                  </a:lnTo>
                  <a:lnTo>
                    <a:pt x="362178" y="173983"/>
                  </a:lnTo>
                  <a:lnTo>
                    <a:pt x="373673" y="162550"/>
                  </a:lnTo>
                  <a:lnTo>
                    <a:pt x="384603" y="156411"/>
                  </a:lnTo>
                  <a:lnTo>
                    <a:pt x="410185" y="148030"/>
                  </a:lnTo>
                  <a:lnTo>
                    <a:pt x="427899" y="150912"/>
                  </a:lnTo>
                  <a:lnTo>
                    <a:pt x="435691" y="154678"/>
                  </a:lnTo>
                  <a:lnTo>
                    <a:pt x="441800" y="163230"/>
                  </a:lnTo>
                  <a:lnTo>
                    <a:pt x="446367" y="174969"/>
                  </a:lnTo>
                  <a:lnTo>
                    <a:pt x="448144" y="196553"/>
                  </a:lnTo>
                  <a:lnTo>
                    <a:pt x="443997" y="225791"/>
                  </a:lnTo>
                  <a:lnTo>
                    <a:pt x="435484" y="257808"/>
                  </a:lnTo>
                  <a:lnTo>
                    <a:pt x="429272" y="272567"/>
                  </a:lnTo>
                  <a:lnTo>
                    <a:pt x="400890" y="307385"/>
                  </a:lnTo>
                  <a:lnTo>
                    <a:pt x="398218" y="310191"/>
                  </a:lnTo>
                  <a:lnTo>
                    <a:pt x="371095" y="325256"/>
                  </a:lnTo>
                  <a:lnTo>
                    <a:pt x="368035" y="326074"/>
                  </a:lnTo>
                  <a:lnTo>
                    <a:pt x="365201" y="325826"/>
                  </a:lnTo>
                  <a:lnTo>
                    <a:pt x="362518" y="324866"/>
                  </a:lnTo>
                  <a:lnTo>
                    <a:pt x="362318" y="323434"/>
                  </a:lnTo>
                  <a:lnTo>
                    <a:pt x="366327" y="319725"/>
                  </a:lnTo>
                  <a:lnTo>
                    <a:pt x="389128" y="310876"/>
                  </a:lnTo>
                  <a:lnTo>
                    <a:pt x="417514" y="303849"/>
                  </a:lnTo>
                  <a:lnTo>
                    <a:pt x="449244" y="292247"/>
                  </a:lnTo>
                  <a:lnTo>
                    <a:pt x="482235" y="278696"/>
                  </a:lnTo>
                  <a:lnTo>
                    <a:pt x="513622" y="262673"/>
                  </a:lnTo>
                  <a:lnTo>
                    <a:pt x="542753" y="244220"/>
                  </a:lnTo>
                  <a:lnTo>
                    <a:pt x="571437" y="221496"/>
                  </a:lnTo>
                  <a:lnTo>
                    <a:pt x="605063" y="189145"/>
                  </a:lnTo>
                  <a:lnTo>
                    <a:pt x="614972" y="177755"/>
                  </a:lnTo>
                  <a:lnTo>
                    <a:pt x="630454" y="144050"/>
                  </a:lnTo>
                  <a:lnTo>
                    <a:pt x="634185" y="119041"/>
                  </a:lnTo>
                  <a:lnTo>
                    <a:pt x="630827" y="105059"/>
                  </a:lnTo>
                  <a:lnTo>
                    <a:pt x="627708" y="99107"/>
                  </a:lnTo>
                  <a:lnTo>
                    <a:pt x="617893" y="90378"/>
                  </a:lnTo>
                  <a:lnTo>
                    <a:pt x="611942" y="86939"/>
                  </a:lnTo>
                  <a:lnTo>
                    <a:pt x="606387" y="85441"/>
                  </a:lnTo>
                  <a:lnTo>
                    <a:pt x="595982" y="85892"/>
                  </a:lnTo>
                  <a:lnTo>
                    <a:pt x="573612" y="94401"/>
                  </a:lnTo>
                  <a:lnTo>
                    <a:pt x="562366" y="102574"/>
                  </a:lnTo>
                  <a:lnTo>
                    <a:pt x="544886" y="124548"/>
                  </a:lnTo>
                  <a:lnTo>
                    <a:pt x="531848" y="157523"/>
                  </a:lnTo>
                  <a:lnTo>
                    <a:pt x="524889" y="185210"/>
                  </a:lnTo>
                  <a:lnTo>
                    <a:pt x="522475" y="213522"/>
                  </a:lnTo>
                  <a:lnTo>
                    <a:pt x="521759" y="242020"/>
                  </a:lnTo>
                  <a:lnTo>
                    <a:pt x="522341" y="269778"/>
                  </a:lnTo>
                  <a:lnTo>
                    <a:pt x="529247" y="300893"/>
                  </a:lnTo>
                  <a:lnTo>
                    <a:pt x="534445" y="314734"/>
                  </a:lnTo>
                  <a:lnTo>
                    <a:pt x="555252" y="341544"/>
                  </a:lnTo>
                  <a:lnTo>
                    <a:pt x="570873" y="347088"/>
                  </a:lnTo>
                  <a:lnTo>
                    <a:pt x="601980" y="348093"/>
                  </a:lnTo>
                  <a:lnTo>
                    <a:pt x="636671" y="341321"/>
                  </a:lnTo>
                  <a:lnTo>
                    <a:pt x="653668" y="330861"/>
                  </a:lnTo>
                  <a:lnTo>
                    <a:pt x="677749" y="307402"/>
                  </a:lnTo>
                  <a:lnTo>
                    <a:pt x="693912" y="277721"/>
                  </a:lnTo>
                  <a:lnTo>
                    <a:pt x="708364" y="245312"/>
                  </a:lnTo>
                  <a:lnTo>
                    <a:pt x="718862" y="210276"/>
                  </a:lnTo>
                  <a:lnTo>
                    <a:pt x="725381" y="182233"/>
                  </a:lnTo>
                  <a:lnTo>
                    <a:pt x="728459" y="154608"/>
                  </a:lnTo>
                  <a:lnTo>
                    <a:pt x="732458" y="130989"/>
                  </a:lnTo>
                  <a:lnTo>
                    <a:pt x="729288" y="102054"/>
                  </a:lnTo>
                  <a:lnTo>
                    <a:pt x="728274" y="101868"/>
                  </a:lnTo>
                  <a:lnTo>
                    <a:pt x="725031" y="108009"/>
                  </a:lnTo>
                  <a:lnTo>
                    <a:pt x="722184" y="126445"/>
                  </a:lnTo>
                  <a:lnTo>
                    <a:pt x="721622" y="154311"/>
                  </a:lnTo>
                  <a:lnTo>
                    <a:pt x="721524" y="180907"/>
                  </a:lnTo>
                  <a:lnTo>
                    <a:pt x="723612" y="211012"/>
                  </a:lnTo>
                  <a:lnTo>
                    <a:pt x="727141" y="242951"/>
                  </a:lnTo>
                  <a:lnTo>
                    <a:pt x="732126" y="278396"/>
                  </a:lnTo>
                  <a:lnTo>
                    <a:pt x="735844" y="308327"/>
                  </a:lnTo>
                  <a:lnTo>
                    <a:pt x="743399" y="337170"/>
                  </a:lnTo>
                  <a:lnTo>
                    <a:pt x="749474" y="364552"/>
                  </a:lnTo>
                  <a:lnTo>
                    <a:pt x="749943" y="371295"/>
                  </a:lnTo>
                  <a:lnTo>
                    <a:pt x="747927" y="343770"/>
                  </a:lnTo>
                  <a:lnTo>
                    <a:pt x="743904" y="311892"/>
                  </a:lnTo>
                  <a:lnTo>
                    <a:pt x="743208" y="284395"/>
                  </a:lnTo>
                  <a:lnTo>
                    <a:pt x="743001" y="252347"/>
                  </a:lnTo>
                  <a:lnTo>
                    <a:pt x="742940" y="217716"/>
                  </a:lnTo>
                  <a:lnTo>
                    <a:pt x="746713" y="186112"/>
                  </a:lnTo>
                  <a:lnTo>
                    <a:pt x="755101" y="152692"/>
                  </a:lnTo>
                  <a:lnTo>
                    <a:pt x="764401" y="123159"/>
                  </a:lnTo>
                  <a:lnTo>
                    <a:pt x="769928" y="109535"/>
                  </a:lnTo>
                  <a:lnTo>
                    <a:pt x="800065" y="65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9" name="SMARTInkShape-369"/>
            <p:cNvSpPr/>
            <p:nvPr/>
          </p:nvSpPr>
          <p:spPr>
            <a:xfrm>
              <a:off x="4443547" y="5146659"/>
              <a:ext cx="199892" cy="303420"/>
            </a:xfrm>
            <a:custGeom>
              <a:avLst/>
              <a:gdLst/>
              <a:ahLst/>
              <a:cxnLst/>
              <a:rect l="0" t="0" r="0" b="0"/>
              <a:pathLst>
                <a:path w="199892" h="303420">
                  <a:moveTo>
                    <a:pt x="14153" y="3986"/>
                  </a:moveTo>
                  <a:lnTo>
                    <a:pt x="13359" y="34058"/>
                  </a:lnTo>
                  <a:lnTo>
                    <a:pt x="8499" y="63547"/>
                  </a:lnTo>
                  <a:lnTo>
                    <a:pt x="7451" y="90424"/>
                  </a:lnTo>
                  <a:lnTo>
                    <a:pt x="5023" y="118496"/>
                  </a:lnTo>
                  <a:lnTo>
                    <a:pt x="1394" y="146923"/>
                  </a:lnTo>
                  <a:lnTo>
                    <a:pt x="318" y="175453"/>
                  </a:lnTo>
                  <a:lnTo>
                    <a:pt x="0" y="208248"/>
                  </a:lnTo>
                  <a:lnTo>
                    <a:pt x="2022" y="241778"/>
                  </a:lnTo>
                  <a:lnTo>
                    <a:pt x="6380" y="257308"/>
                  </a:lnTo>
                  <a:lnTo>
                    <a:pt x="13609" y="266856"/>
                  </a:lnTo>
                  <a:lnTo>
                    <a:pt x="17759" y="268926"/>
                  </a:lnTo>
                  <a:lnTo>
                    <a:pt x="26604" y="269109"/>
                  </a:lnTo>
                  <a:lnTo>
                    <a:pt x="33710" y="266545"/>
                  </a:lnTo>
                  <a:lnTo>
                    <a:pt x="48531" y="254638"/>
                  </a:lnTo>
                  <a:lnTo>
                    <a:pt x="62086" y="226419"/>
                  </a:lnTo>
                  <a:lnTo>
                    <a:pt x="72365" y="199273"/>
                  </a:lnTo>
                  <a:lnTo>
                    <a:pt x="80437" y="172355"/>
                  </a:lnTo>
                  <a:lnTo>
                    <a:pt x="87856" y="140480"/>
                  </a:lnTo>
                  <a:lnTo>
                    <a:pt x="91289" y="109691"/>
                  </a:lnTo>
                  <a:lnTo>
                    <a:pt x="96098" y="80461"/>
                  </a:lnTo>
                  <a:lnTo>
                    <a:pt x="102551" y="47899"/>
                  </a:lnTo>
                  <a:lnTo>
                    <a:pt x="102918" y="31175"/>
                  </a:lnTo>
                  <a:lnTo>
                    <a:pt x="100056" y="0"/>
                  </a:lnTo>
                  <a:lnTo>
                    <a:pt x="96101" y="32175"/>
                  </a:lnTo>
                  <a:lnTo>
                    <a:pt x="93732" y="62696"/>
                  </a:lnTo>
                  <a:lnTo>
                    <a:pt x="89238" y="95640"/>
                  </a:lnTo>
                  <a:lnTo>
                    <a:pt x="87211" y="120921"/>
                  </a:lnTo>
                  <a:lnTo>
                    <a:pt x="86311" y="147238"/>
                  </a:lnTo>
                  <a:lnTo>
                    <a:pt x="85911" y="172163"/>
                  </a:lnTo>
                  <a:lnTo>
                    <a:pt x="87849" y="196470"/>
                  </a:lnTo>
                  <a:lnTo>
                    <a:pt x="91287" y="230351"/>
                  </a:lnTo>
                  <a:lnTo>
                    <a:pt x="94422" y="258382"/>
                  </a:lnTo>
                  <a:lnTo>
                    <a:pt x="102495" y="281769"/>
                  </a:lnTo>
                  <a:lnTo>
                    <a:pt x="106385" y="289186"/>
                  </a:lnTo>
                  <a:lnTo>
                    <a:pt x="119174" y="299545"/>
                  </a:lnTo>
                  <a:lnTo>
                    <a:pt x="127029" y="303419"/>
                  </a:lnTo>
                  <a:lnTo>
                    <a:pt x="134648" y="302826"/>
                  </a:lnTo>
                  <a:lnTo>
                    <a:pt x="149463" y="293701"/>
                  </a:lnTo>
                  <a:lnTo>
                    <a:pt x="159751" y="281179"/>
                  </a:lnTo>
                  <a:lnTo>
                    <a:pt x="172824" y="253737"/>
                  </a:lnTo>
                  <a:lnTo>
                    <a:pt x="199891" y="20401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0" name="SMARTInkShape-370"/>
            <p:cNvSpPr/>
            <p:nvPr/>
          </p:nvSpPr>
          <p:spPr>
            <a:xfrm>
              <a:off x="4179632" y="5110149"/>
              <a:ext cx="142338" cy="297672"/>
            </a:xfrm>
            <a:custGeom>
              <a:avLst/>
              <a:gdLst/>
              <a:ahLst/>
              <a:cxnLst/>
              <a:rect l="0" t="0" r="0" b="0"/>
              <a:pathLst>
                <a:path w="142338" h="297672">
                  <a:moveTo>
                    <a:pt x="99474" y="33351"/>
                  </a:moveTo>
                  <a:lnTo>
                    <a:pt x="100268" y="59471"/>
                  </a:lnTo>
                  <a:lnTo>
                    <a:pt x="101591" y="62671"/>
                  </a:lnTo>
                  <a:lnTo>
                    <a:pt x="104384" y="67019"/>
                  </a:lnTo>
                  <a:lnTo>
                    <a:pt x="106324" y="74846"/>
                  </a:lnTo>
                  <a:lnTo>
                    <a:pt x="102738" y="68223"/>
                  </a:lnTo>
                  <a:lnTo>
                    <a:pt x="93622" y="36242"/>
                  </a:lnTo>
                  <a:lnTo>
                    <a:pt x="76616" y="5598"/>
                  </a:lnTo>
                  <a:lnTo>
                    <a:pt x="64973" y="1172"/>
                  </a:lnTo>
                  <a:lnTo>
                    <a:pt x="51597" y="0"/>
                  </a:lnTo>
                  <a:lnTo>
                    <a:pt x="43006" y="2124"/>
                  </a:lnTo>
                  <a:lnTo>
                    <a:pt x="29915" y="11575"/>
                  </a:lnTo>
                  <a:lnTo>
                    <a:pt x="15981" y="39599"/>
                  </a:lnTo>
                  <a:lnTo>
                    <a:pt x="5591" y="66687"/>
                  </a:lnTo>
                  <a:lnTo>
                    <a:pt x="1278" y="93588"/>
                  </a:lnTo>
                  <a:lnTo>
                    <a:pt x="0" y="125459"/>
                  </a:lnTo>
                  <a:lnTo>
                    <a:pt x="3414" y="156245"/>
                  </a:lnTo>
                  <a:lnTo>
                    <a:pt x="9452" y="185475"/>
                  </a:lnTo>
                  <a:lnTo>
                    <a:pt x="16268" y="214245"/>
                  </a:lnTo>
                  <a:lnTo>
                    <a:pt x="27108" y="239084"/>
                  </a:lnTo>
                  <a:lnTo>
                    <a:pt x="44166" y="261525"/>
                  </a:lnTo>
                  <a:lnTo>
                    <a:pt x="71886" y="279464"/>
                  </a:lnTo>
                  <a:lnTo>
                    <a:pt x="93858" y="291041"/>
                  </a:lnTo>
                  <a:lnTo>
                    <a:pt x="128645" y="296361"/>
                  </a:lnTo>
                  <a:lnTo>
                    <a:pt x="142337" y="2976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1" name="SMARTInkShape-371"/>
            <p:cNvSpPr/>
            <p:nvPr/>
          </p:nvSpPr>
          <p:spPr>
            <a:xfrm>
              <a:off x="3921936" y="5104219"/>
              <a:ext cx="200009" cy="325032"/>
            </a:xfrm>
            <a:custGeom>
              <a:avLst/>
              <a:gdLst/>
              <a:ahLst/>
              <a:cxnLst/>
              <a:rect l="0" t="0" r="0" b="0"/>
              <a:pathLst>
                <a:path w="200009" h="325032">
                  <a:moveTo>
                    <a:pt x="7127" y="3561"/>
                  </a:moveTo>
                  <a:lnTo>
                    <a:pt x="3334" y="3561"/>
                  </a:lnTo>
                  <a:lnTo>
                    <a:pt x="645" y="36194"/>
                  </a:lnTo>
                  <a:lnTo>
                    <a:pt x="179" y="65265"/>
                  </a:lnTo>
                  <a:lnTo>
                    <a:pt x="41" y="93988"/>
                  </a:lnTo>
                  <a:lnTo>
                    <a:pt x="0" y="122606"/>
                  </a:lnTo>
                  <a:lnTo>
                    <a:pt x="782" y="151988"/>
                  </a:lnTo>
                  <a:lnTo>
                    <a:pt x="4894" y="184683"/>
                  </a:lnTo>
                  <a:lnTo>
                    <a:pt x="6465" y="214832"/>
                  </a:lnTo>
                  <a:lnTo>
                    <a:pt x="7724" y="243079"/>
                  </a:lnTo>
                  <a:lnTo>
                    <a:pt x="17044" y="277932"/>
                  </a:lnTo>
                  <a:lnTo>
                    <a:pt x="25821" y="286371"/>
                  </a:lnTo>
                  <a:lnTo>
                    <a:pt x="36867" y="291974"/>
                  </a:lnTo>
                  <a:lnTo>
                    <a:pt x="47067" y="294464"/>
                  </a:lnTo>
                  <a:lnTo>
                    <a:pt x="52804" y="291953"/>
                  </a:lnTo>
                  <a:lnTo>
                    <a:pt x="65527" y="280696"/>
                  </a:lnTo>
                  <a:lnTo>
                    <a:pt x="78493" y="260301"/>
                  </a:lnTo>
                  <a:lnTo>
                    <a:pt x="89986" y="231282"/>
                  </a:lnTo>
                  <a:lnTo>
                    <a:pt x="98264" y="204209"/>
                  </a:lnTo>
                  <a:lnTo>
                    <a:pt x="109625" y="171404"/>
                  </a:lnTo>
                  <a:lnTo>
                    <a:pt x="118370" y="136549"/>
                  </a:lnTo>
                  <a:lnTo>
                    <a:pt x="125989" y="101880"/>
                  </a:lnTo>
                  <a:lnTo>
                    <a:pt x="133273" y="71940"/>
                  </a:lnTo>
                  <a:lnTo>
                    <a:pt x="140729" y="37971"/>
                  </a:lnTo>
                  <a:lnTo>
                    <a:pt x="142578" y="4477"/>
                  </a:lnTo>
                  <a:lnTo>
                    <a:pt x="142733" y="0"/>
                  </a:lnTo>
                  <a:lnTo>
                    <a:pt x="142821" y="5064"/>
                  </a:lnTo>
                  <a:lnTo>
                    <a:pt x="136704" y="40040"/>
                  </a:lnTo>
                  <a:lnTo>
                    <a:pt x="135910" y="74503"/>
                  </a:lnTo>
                  <a:lnTo>
                    <a:pt x="135772" y="107220"/>
                  </a:lnTo>
                  <a:lnTo>
                    <a:pt x="136525" y="142843"/>
                  </a:lnTo>
                  <a:lnTo>
                    <a:pt x="139514" y="169446"/>
                  </a:lnTo>
                  <a:lnTo>
                    <a:pt x="143488" y="195028"/>
                  </a:lnTo>
                  <a:lnTo>
                    <a:pt x="148072" y="229626"/>
                  </a:lnTo>
                  <a:lnTo>
                    <a:pt x="151546" y="259985"/>
                  </a:lnTo>
                  <a:lnTo>
                    <a:pt x="159720" y="286973"/>
                  </a:lnTo>
                  <a:lnTo>
                    <a:pt x="163624" y="294896"/>
                  </a:lnTo>
                  <a:lnTo>
                    <a:pt x="200008" y="3250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2" name="SMARTInkShape-372"/>
            <p:cNvSpPr/>
            <p:nvPr/>
          </p:nvSpPr>
          <p:spPr>
            <a:xfrm>
              <a:off x="3665391" y="5078322"/>
              <a:ext cx="156516" cy="300924"/>
            </a:xfrm>
            <a:custGeom>
              <a:avLst/>
              <a:gdLst/>
              <a:ahLst/>
              <a:cxnLst/>
              <a:rect l="0" t="0" r="0" b="0"/>
              <a:pathLst>
                <a:path w="156516" h="300924">
                  <a:moveTo>
                    <a:pt x="156515" y="72323"/>
                  </a:moveTo>
                  <a:lnTo>
                    <a:pt x="150364" y="72323"/>
                  </a:lnTo>
                  <a:lnTo>
                    <a:pt x="143726" y="37354"/>
                  </a:lnTo>
                  <a:lnTo>
                    <a:pt x="132586" y="16868"/>
                  </a:lnTo>
                  <a:lnTo>
                    <a:pt x="114147" y="3062"/>
                  </a:lnTo>
                  <a:lnTo>
                    <a:pt x="101702" y="0"/>
                  </a:lnTo>
                  <a:lnTo>
                    <a:pt x="84569" y="710"/>
                  </a:lnTo>
                  <a:lnTo>
                    <a:pt x="68523" y="8417"/>
                  </a:lnTo>
                  <a:lnTo>
                    <a:pt x="36890" y="43249"/>
                  </a:lnTo>
                  <a:lnTo>
                    <a:pt x="23439" y="67147"/>
                  </a:lnTo>
                  <a:lnTo>
                    <a:pt x="14427" y="94336"/>
                  </a:lnTo>
                  <a:lnTo>
                    <a:pt x="6729" y="122501"/>
                  </a:lnTo>
                  <a:lnTo>
                    <a:pt x="1538" y="153071"/>
                  </a:lnTo>
                  <a:lnTo>
                    <a:pt x="0" y="185147"/>
                  </a:lnTo>
                  <a:lnTo>
                    <a:pt x="3273" y="220638"/>
                  </a:lnTo>
                  <a:lnTo>
                    <a:pt x="13150" y="251373"/>
                  </a:lnTo>
                  <a:lnTo>
                    <a:pt x="29899" y="275569"/>
                  </a:lnTo>
                  <a:lnTo>
                    <a:pt x="43091" y="285156"/>
                  </a:lnTo>
                  <a:lnTo>
                    <a:pt x="106509" y="3009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0" name="SMARTInkShape-Group91"/>
          <p:cNvGrpSpPr/>
          <p:nvPr/>
        </p:nvGrpSpPr>
        <p:grpSpPr>
          <a:xfrm>
            <a:off x="4029075" y="4193381"/>
            <a:ext cx="1452555" cy="442914"/>
            <a:chOff x="4029075" y="4193381"/>
            <a:chExt cx="1452555" cy="442914"/>
          </a:xfrm>
        </p:grpSpPr>
        <p:sp>
          <p:nvSpPr>
            <p:cNvPr id="384" name="SMARTInkShape-373"/>
            <p:cNvSpPr/>
            <p:nvPr/>
          </p:nvSpPr>
          <p:spPr>
            <a:xfrm>
              <a:off x="5364702" y="4245668"/>
              <a:ext cx="116928" cy="370054"/>
            </a:xfrm>
            <a:custGeom>
              <a:avLst/>
              <a:gdLst/>
              <a:ahLst/>
              <a:cxnLst/>
              <a:rect l="0" t="0" r="0" b="0"/>
              <a:pathLst>
                <a:path w="116928" h="370054">
                  <a:moveTo>
                    <a:pt x="114553" y="19151"/>
                  </a:moveTo>
                  <a:lnTo>
                    <a:pt x="87083" y="5416"/>
                  </a:lnTo>
                  <a:lnTo>
                    <a:pt x="61083" y="0"/>
                  </a:lnTo>
                  <a:lnTo>
                    <a:pt x="40855" y="2187"/>
                  </a:lnTo>
                  <a:lnTo>
                    <a:pt x="21017" y="15447"/>
                  </a:lnTo>
                  <a:lnTo>
                    <a:pt x="3848" y="38250"/>
                  </a:lnTo>
                  <a:lnTo>
                    <a:pt x="0" y="60183"/>
                  </a:lnTo>
                  <a:lnTo>
                    <a:pt x="2295" y="95073"/>
                  </a:lnTo>
                  <a:lnTo>
                    <a:pt x="8003" y="123403"/>
                  </a:lnTo>
                  <a:lnTo>
                    <a:pt x="20835" y="158101"/>
                  </a:lnTo>
                  <a:lnTo>
                    <a:pt x="38657" y="190619"/>
                  </a:lnTo>
                  <a:lnTo>
                    <a:pt x="57464" y="224677"/>
                  </a:lnTo>
                  <a:lnTo>
                    <a:pt x="80259" y="254570"/>
                  </a:lnTo>
                  <a:lnTo>
                    <a:pt x="97079" y="284993"/>
                  </a:lnTo>
                  <a:lnTo>
                    <a:pt x="109465" y="314701"/>
                  </a:lnTo>
                  <a:lnTo>
                    <a:pt x="116927" y="337702"/>
                  </a:lnTo>
                  <a:lnTo>
                    <a:pt x="116138" y="346732"/>
                  </a:lnTo>
                  <a:lnTo>
                    <a:pt x="113142" y="353390"/>
                  </a:lnTo>
                  <a:lnTo>
                    <a:pt x="100958" y="367925"/>
                  </a:lnTo>
                  <a:lnTo>
                    <a:pt x="95965" y="369936"/>
                  </a:lnTo>
                  <a:lnTo>
                    <a:pt x="84069" y="370053"/>
                  </a:lnTo>
                  <a:lnTo>
                    <a:pt x="72958" y="365343"/>
                  </a:lnTo>
                  <a:lnTo>
                    <a:pt x="35973" y="3334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5" name="SMARTInkShape-374"/>
            <p:cNvSpPr/>
            <p:nvPr/>
          </p:nvSpPr>
          <p:spPr>
            <a:xfrm>
              <a:off x="5164937" y="4344461"/>
              <a:ext cx="142869" cy="291834"/>
            </a:xfrm>
            <a:custGeom>
              <a:avLst/>
              <a:gdLst/>
              <a:ahLst/>
              <a:cxnLst/>
              <a:rect l="0" t="0" r="0" b="0"/>
              <a:pathLst>
                <a:path w="142869" h="291834">
                  <a:moveTo>
                    <a:pt x="7138" y="6083"/>
                  </a:moveTo>
                  <a:lnTo>
                    <a:pt x="2228" y="25574"/>
                  </a:lnTo>
                  <a:lnTo>
                    <a:pt x="656" y="58160"/>
                  </a:lnTo>
                  <a:lnTo>
                    <a:pt x="190" y="88629"/>
                  </a:lnTo>
                  <a:lnTo>
                    <a:pt x="52" y="117765"/>
                  </a:lnTo>
                  <a:lnTo>
                    <a:pt x="12" y="146506"/>
                  </a:lnTo>
                  <a:lnTo>
                    <a:pt x="0" y="175131"/>
                  </a:lnTo>
                  <a:lnTo>
                    <a:pt x="790" y="202927"/>
                  </a:lnTo>
                  <a:lnTo>
                    <a:pt x="6145" y="237615"/>
                  </a:lnTo>
                  <a:lnTo>
                    <a:pt x="10636" y="256983"/>
                  </a:lnTo>
                  <a:lnTo>
                    <a:pt x="16895" y="266554"/>
                  </a:lnTo>
                  <a:lnTo>
                    <a:pt x="20786" y="270218"/>
                  </a:lnTo>
                  <a:lnTo>
                    <a:pt x="24968" y="271867"/>
                  </a:lnTo>
                  <a:lnTo>
                    <a:pt x="33848" y="271582"/>
                  </a:lnTo>
                  <a:lnTo>
                    <a:pt x="37645" y="268013"/>
                  </a:lnTo>
                  <a:lnTo>
                    <a:pt x="46781" y="247028"/>
                  </a:lnTo>
                  <a:lnTo>
                    <a:pt x="54514" y="216821"/>
                  </a:lnTo>
                  <a:lnTo>
                    <a:pt x="61833" y="187410"/>
                  </a:lnTo>
                  <a:lnTo>
                    <a:pt x="68235" y="157793"/>
                  </a:lnTo>
                  <a:lnTo>
                    <a:pt x="71277" y="124235"/>
                  </a:lnTo>
                  <a:lnTo>
                    <a:pt x="76854" y="89950"/>
                  </a:lnTo>
                  <a:lnTo>
                    <a:pt x="82740" y="60125"/>
                  </a:lnTo>
                  <a:lnTo>
                    <a:pt x="85130" y="26195"/>
                  </a:lnTo>
                  <a:lnTo>
                    <a:pt x="85642" y="0"/>
                  </a:lnTo>
                  <a:lnTo>
                    <a:pt x="85709" y="29976"/>
                  </a:lnTo>
                  <a:lnTo>
                    <a:pt x="85716" y="58494"/>
                  </a:lnTo>
                  <a:lnTo>
                    <a:pt x="85718" y="87053"/>
                  </a:lnTo>
                  <a:lnTo>
                    <a:pt x="85718" y="119415"/>
                  </a:lnTo>
                  <a:lnTo>
                    <a:pt x="85718" y="154139"/>
                  </a:lnTo>
                  <a:lnTo>
                    <a:pt x="89511" y="185771"/>
                  </a:lnTo>
                  <a:lnTo>
                    <a:pt x="95662" y="215251"/>
                  </a:lnTo>
                  <a:lnTo>
                    <a:pt x="104852" y="247160"/>
                  </a:lnTo>
                  <a:lnTo>
                    <a:pt x="112731" y="264397"/>
                  </a:lnTo>
                  <a:lnTo>
                    <a:pt x="124767" y="278765"/>
                  </a:lnTo>
                  <a:lnTo>
                    <a:pt x="142868" y="2918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6" name="SMARTInkShape-375"/>
            <p:cNvSpPr/>
            <p:nvPr/>
          </p:nvSpPr>
          <p:spPr>
            <a:xfrm>
              <a:off x="4872096" y="4341193"/>
              <a:ext cx="242830" cy="263893"/>
            </a:xfrm>
            <a:custGeom>
              <a:avLst/>
              <a:gdLst/>
              <a:ahLst/>
              <a:cxnLst/>
              <a:rect l="0" t="0" r="0" b="0"/>
              <a:pathLst>
                <a:path w="242830" h="263893">
                  <a:moveTo>
                    <a:pt x="7084" y="2207"/>
                  </a:moveTo>
                  <a:lnTo>
                    <a:pt x="3293" y="5999"/>
                  </a:lnTo>
                  <a:lnTo>
                    <a:pt x="383" y="37877"/>
                  </a:lnTo>
                  <a:lnTo>
                    <a:pt x="72" y="67809"/>
                  </a:lnTo>
                  <a:lnTo>
                    <a:pt x="0" y="94070"/>
                  </a:lnTo>
                  <a:lnTo>
                    <a:pt x="752" y="125910"/>
                  </a:lnTo>
                  <a:lnTo>
                    <a:pt x="5599" y="160521"/>
                  </a:lnTo>
                  <a:lnTo>
                    <a:pt x="6645" y="190402"/>
                  </a:lnTo>
                  <a:lnTo>
                    <a:pt x="9072" y="218042"/>
                  </a:lnTo>
                  <a:lnTo>
                    <a:pt x="13776" y="248932"/>
                  </a:lnTo>
                  <a:lnTo>
                    <a:pt x="14169" y="220406"/>
                  </a:lnTo>
                  <a:lnTo>
                    <a:pt x="14202" y="194170"/>
                  </a:lnTo>
                  <a:lnTo>
                    <a:pt x="14221" y="159538"/>
                  </a:lnTo>
                  <a:lnTo>
                    <a:pt x="18019" y="129169"/>
                  </a:lnTo>
                  <a:lnTo>
                    <a:pt x="20379" y="100062"/>
                  </a:lnTo>
                  <a:lnTo>
                    <a:pt x="24871" y="71330"/>
                  </a:lnTo>
                  <a:lnTo>
                    <a:pt x="39203" y="38880"/>
                  </a:lnTo>
                  <a:lnTo>
                    <a:pt x="52673" y="18365"/>
                  </a:lnTo>
                  <a:lnTo>
                    <a:pt x="65925" y="7347"/>
                  </a:lnTo>
                  <a:lnTo>
                    <a:pt x="72394" y="4492"/>
                  </a:lnTo>
                  <a:lnTo>
                    <a:pt x="76024" y="5318"/>
                  </a:lnTo>
                  <a:lnTo>
                    <a:pt x="84291" y="10469"/>
                  </a:lnTo>
                  <a:lnTo>
                    <a:pt x="91141" y="24400"/>
                  </a:lnTo>
                  <a:lnTo>
                    <a:pt x="99459" y="58789"/>
                  </a:lnTo>
                  <a:lnTo>
                    <a:pt x="103703" y="86092"/>
                  </a:lnTo>
                  <a:lnTo>
                    <a:pt x="106885" y="119313"/>
                  </a:lnTo>
                  <a:lnTo>
                    <a:pt x="111709" y="149265"/>
                  </a:lnTo>
                  <a:lnTo>
                    <a:pt x="113491" y="179835"/>
                  </a:lnTo>
                  <a:lnTo>
                    <a:pt x="113908" y="204978"/>
                  </a:lnTo>
                  <a:lnTo>
                    <a:pt x="114143" y="238324"/>
                  </a:lnTo>
                  <a:lnTo>
                    <a:pt x="114229" y="260146"/>
                  </a:lnTo>
                  <a:lnTo>
                    <a:pt x="115033" y="227644"/>
                  </a:lnTo>
                  <a:lnTo>
                    <a:pt x="119895" y="193758"/>
                  </a:lnTo>
                  <a:lnTo>
                    <a:pt x="120944" y="166119"/>
                  </a:lnTo>
                  <a:lnTo>
                    <a:pt x="123371" y="137822"/>
                  </a:lnTo>
                  <a:lnTo>
                    <a:pt x="127000" y="109329"/>
                  </a:lnTo>
                  <a:lnTo>
                    <a:pt x="129437" y="90298"/>
                  </a:lnTo>
                  <a:lnTo>
                    <a:pt x="138941" y="62527"/>
                  </a:lnTo>
                  <a:lnTo>
                    <a:pt x="151782" y="29292"/>
                  </a:lnTo>
                  <a:lnTo>
                    <a:pt x="161785" y="7557"/>
                  </a:lnTo>
                  <a:lnTo>
                    <a:pt x="167386" y="2468"/>
                  </a:lnTo>
                  <a:lnTo>
                    <a:pt x="171103" y="0"/>
                  </a:lnTo>
                  <a:lnTo>
                    <a:pt x="175168" y="1530"/>
                  </a:lnTo>
                  <a:lnTo>
                    <a:pt x="183918" y="11696"/>
                  </a:lnTo>
                  <a:lnTo>
                    <a:pt x="188865" y="22564"/>
                  </a:lnTo>
                  <a:lnTo>
                    <a:pt x="197211" y="53806"/>
                  </a:lnTo>
                  <a:lnTo>
                    <a:pt x="199422" y="88717"/>
                  </a:lnTo>
                  <a:lnTo>
                    <a:pt x="199805" y="116740"/>
                  </a:lnTo>
                  <a:lnTo>
                    <a:pt x="202035" y="147268"/>
                  </a:lnTo>
                  <a:lnTo>
                    <a:pt x="207723" y="177215"/>
                  </a:lnTo>
                  <a:lnTo>
                    <a:pt x="216756" y="212460"/>
                  </a:lnTo>
                  <a:lnTo>
                    <a:pt x="223815" y="240540"/>
                  </a:lnTo>
                  <a:lnTo>
                    <a:pt x="230933" y="261384"/>
                  </a:lnTo>
                  <a:lnTo>
                    <a:pt x="233311" y="263892"/>
                  </a:lnTo>
                  <a:lnTo>
                    <a:pt x="242829" y="2593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7" name="SMARTInkShape-376"/>
            <p:cNvSpPr/>
            <p:nvPr/>
          </p:nvSpPr>
          <p:spPr>
            <a:xfrm>
              <a:off x="4536281" y="4307681"/>
              <a:ext cx="271464" cy="328614"/>
            </a:xfrm>
            <a:custGeom>
              <a:avLst/>
              <a:gdLst/>
              <a:ahLst/>
              <a:cxnLst/>
              <a:rect l="0" t="0" r="0" b="0"/>
              <a:pathLst>
                <a:path w="271464" h="328614">
                  <a:moveTo>
                    <a:pt x="0" y="0"/>
                  </a:moveTo>
                  <a:lnTo>
                    <a:pt x="0" y="33411"/>
                  </a:lnTo>
                  <a:lnTo>
                    <a:pt x="0" y="65955"/>
                  </a:lnTo>
                  <a:lnTo>
                    <a:pt x="0" y="87257"/>
                  </a:lnTo>
                  <a:lnTo>
                    <a:pt x="0" y="117892"/>
                  </a:lnTo>
                  <a:lnTo>
                    <a:pt x="0" y="144207"/>
                  </a:lnTo>
                  <a:lnTo>
                    <a:pt x="2117" y="174755"/>
                  </a:lnTo>
                  <a:lnTo>
                    <a:pt x="6151" y="210203"/>
                  </a:lnTo>
                  <a:lnTo>
                    <a:pt x="11857" y="245398"/>
                  </a:lnTo>
                  <a:lnTo>
                    <a:pt x="14146" y="272334"/>
                  </a:lnTo>
                  <a:lnTo>
                    <a:pt x="15063" y="239739"/>
                  </a:lnTo>
                  <a:lnTo>
                    <a:pt x="19938" y="205842"/>
                  </a:lnTo>
                  <a:lnTo>
                    <a:pt x="20989" y="178201"/>
                  </a:lnTo>
                  <a:lnTo>
                    <a:pt x="23417" y="149902"/>
                  </a:lnTo>
                  <a:lnTo>
                    <a:pt x="29164" y="121410"/>
                  </a:lnTo>
                  <a:lnTo>
                    <a:pt x="38217" y="87129"/>
                  </a:lnTo>
                  <a:lnTo>
                    <a:pt x="50022" y="54425"/>
                  </a:lnTo>
                  <a:lnTo>
                    <a:pt x="63327" y="37562"/>
                  </a:lnTo>
                  <a:lnTo>
                    <a:pt x="69949" y="32569"/>
                  </a:lnTo>
                  <a:lnTo>
                    <a:pt x="72827" y="31238"/>
                  </a:lnTo>
                  <a:lnTo>
                    <a:pt x="82374" y="31875"/>
                  </a:lnTo>
                  <a:lnTo>
                    <a:pt x="88254" y="33157"/>
                  </a:lnTo>
                  <a:lnTo>
                    <a:pt x="96903" y="38813"/>
                  </a:lnTo>
                  <a:lnTo>
                    <a:pt x="100321" y="42545"/>
                  </a:lnTo>
                  <a:lnTo>
                    <a:pt x="108923" y="66757"/>
                  </a:lnTo>
                  <a:lnTo>
                    <a:pt x="112707" y="95275"/>
                  </a:lnTo>
                  <a:lnTo>
                    <a:pt x="117620" y="123833"/>
                  </a:lnTo>
                  <a:lnTo>
                    <a:pt x="120311" y="152402"/>
                  </a:lnTo>
                  <a:lnTo>
                    <a:pt x="124901" y="180976"/>
                  </a:lnTo>
                  <a:lnTo>
                    <a:pt x="127859" y="213372"/>
                  </a:lnTo>
                  <a:lnTo>
                    <a:pt x="128444" y="246935"/>
                  </a:lnTo>
                  <a:lnTo>
                    <a:pt x="128569" y="280139"/>
                  </a:lnTo>
                  <a:lnTo>
                    <a:pt x="128585" y="291058"/>
                  </a:lnTo>
                  <a:lnTo>
                    <a:pt x="128587" y="262904"/>
                  </a:lnTo>
                  <a:lnTo>
                    <a:pt x="132380" y="227299"/>
                  </a:lnTo>
                  <a:lnTo>
                    <a:pt x="138531" y="192937"/>
                  </a:lnTo>
                  <a:lnTo>
                    <a:pt x="141588" y="162647"/>
                  </a:lnTo>
                  <a:lnTo>
                    <a:pt x="146286" y="133564"/>
                  </a:lnTo>
                  <a:lnTo>
                    <a:pt x="156498" y="101046"/>
                  </a:lnTo>
                  <a:lnTo>
                    <a:pt x="165785" y="70068"/>
                  </a:lnTo>
                  <a:lnTo>
                    <a:pt x="184129" y="37107"/>
                  </a:lnTo>
                  <a:lnTo>
                    <a:pt x="190579" y="27604"/>
                  </a:lnTo>
                  <a:lnTo>
                    <a:pt x="198738" y="20735"/>
                  </a:lnTo>
                  <a:lnTo>
                    <a:pt x="203136" y="19380"/>
                  </a:lnTo>
                  <a:lnTo>
                    <a:pt x="212256" y="19991"/>
                  </a:lnTo>
                  <a:lnTo>
                    <a:pt x="216116" y="22852"/>
                  </a:lnTo>
                  <a:lnTo>
                    <a:pt x="225342" y="38257"/>
                  </a:lnTo>
                  <a:lnTo>
                    <a:pt x="235571" y="73262"/>
                  </a:lnTo>
                  <a:lnTo>
                    <a:pt x="239636" y="100030"/>
                  </a:lnTo>
                  <a:lnTo>
                    <a:pt x="241442" y="125156"/>
                  </a:lnTo>
                  <a:lnTo>
                    <a:pt x="242246" y="149552"/>
                  </a:lnTo>
                  <a:lnTo>
                    <a:pt x="243396" y="173624"/>
                  </a:lnTo>
                  <a:lnTo>
                    <a:pt x="247713" y="208695"/>
                  </a:lnTo>
                  <a:lnTo>
                    <a:pt x="250138" y="239548"/>
                  </a:lnTo>
                  <a:lnTo>
                    <a:pt x="255531" y="268797"/>
                  </a:lnTo>
                  <a:lnTo>
                    <a:pt x="262348" y="300775"/>
                  </a:lnTo>
                  <a:lnTo>
                    <a:pt x="271463" y="3286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8" name="SMARTInkShape-377"/>
            <p:cNvSpPr/>
            <p:nvPr/>
          </p:nvSpPr>
          <p:spPr>
            <a:xfrm>
              <a:off x="4314825" y="4312755"/>
              <a:ext cx="192882" cy="277718"/>
            </a:xfrm>
            <a:custGeom>
              <a:avLst/>
              <a:gdLst/>
              <a:ahLst/>
              <a:cxnLst/>
              <a:rect l="0" t="0" r="0" b="0"/>
              <a:pathLst>
                <a:path w="192882" h="277718">
                  <a:moveTo>
                    <a:pt x="0" y="23501"/>
                  </a:moveTo>
                  <a:lnTo>
                    <a:pt x="794" y="54383"/>
                  </a:lnTo>
                  <a:lnTo>
                    <a:pt x="4909" y="89008"/>
                  </a:lnTo>
                  <a:lnTo>
                    <a:pt x="6482" y="120081"/>
                  </a:lnTo>
                  <a:lnTo>
                    <a:pt x="6948" y="149396"/>
                  </a:lnTo>
                  <a:lnTo>
                    <a:pt x="7879" y="179778"/>
                  </a:lnTo>
                  <a:lnTo>
                    <a:pt x="12036" y="215062"/>
                  </a:lnTo>
                  <a:lnTo>
                    <a:pt x="15959" y="242815"/>
                  </a:lnTo>
                  <a:lnTo>
                    <a:pt x="21927" y="256494"/>
                  </a:lnTo>
                  <a:lnTo>
                    <a:pt x="24143" y="259792"/>
                  </a:lnTo>
                  <a:lnTo>
                    <a:pt x="27208" y="261991"/>
                  </a:lnTo>
                  <a:lnTo>
                    <a:pt x="34846" y="264434"/>
                  </a:lnTo>
                  <a:lnTo>
                    <a:pt x="39106" y="263498"/>
                  </a:lnTo>
                  <a:lnTo>
                    <a:pt x="48072" y="258225"/>
                  </a:lnTo>
                  <a:lnTo>
                    <a:pt x="55232" y="246356"/>
                  </a:lnTo>
                  <a:lnTo>
                    <a:pt x="66296" y="216658"/>
                  </a:lnTo>
                  <a:lnTo>
                    <a:pt x="71216" y="182953"/>
                  </a:lnTo>
                  <a:lnTo>
                    <a:pt x="76891" y="150424"/>
                  </a:lnTo>
                  <a:lnTo>
                    <a:pt x="78081" y="123020"/>
                  </a:lnTo>
                  <a:lnTo>
                    <a:pt x="78433" y="92676"/>
                  </a:lnTo>
                  <a:lnTo>
                    <a:pt x="78537" y="62783"/>
                  </a:lnTo>
                  <a:lnTo>
                    <a:pt x="82365" y="31349"/>
                  </a:lnTo>
                  <a:lnTo>
                    <a:pt x="85528" y="156"/>
                  </a:lnTo>
                  <a:lnTo>
                    <a:pt x="85594" y="0"/>
                  </a:lnTo>
                  <a:lnTo>
                    <a:pt x="85713" y="30855"/>
                  </a:lnTo>
                  <a:lnTo>
                    <a:pt x="85723" y="63054"/>
                  </a:lnTo>
                  <a:lnTo>
                    <a:pt x="85724" y="94399"/>
                  </a:lnTo>
                  <a:lnTo>
                    <a:pt x="89517" y="125029"/>
                  </a:lnTo>
                  <a:lnTo>
                    <a:pt x="91875" y="158006"/>
                  </a:lnTo>
                  <a:lnTo>
                    <a:pt x="96367" y="189120"/>
                  </a:lnTo>
                  <a:lnTo>
                    <a:pt x="104996" y="222374"/>
                  </a:lnTo>
                  <a:lnTo>
                    <a:pt x="112918" y="255301"/>
                  </a:lnTo>
                  <a:lnTo>
                    <a:pt x="117683" y="270688"/>
                  </a:lnTo>
                  <a:lnTo>
                    <a:pt x="122112" y="274018"/>
                  </a:lnTo>
                  <a:lnTo>
                    <a:pt x="135499" y="277717"/>
                  </a:lnTo>
                  <a:lnTo>
                    <a:pt x="141926" y="275529"/>
                  </a:lnTo>
                  <a:lnTo>
                    <a:pt x="153301" y="264630"/>
                  </a:lnTo>
                  <a:lnTo>
                    <a:pt x="164838" y="244436"/>
                  </a:lnTo>
                  <a:lnTo>
                    <a:pt x="176641" y="209783"/>
                  </a:lnTo>
                  <a:lnTo>
                    <a:pt x="192881" y="1663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9" name="SMARTInkShape-378"/>
            <p:cNvSpPr/>
            <p:nvPr/>
          </p:nvSpPr>
          <p:spPr>
            <a:xfrm>
              <a:off x="4029075" y="4193381"/>
              <a:ext cx="214314" cy="428626"/>
            </a:xfrm>
            <a:custGeom>
              <a:avLst/>
              <a:gdLst/>
              <a:ahLst/>
              <a:cxnLst/>
              <a:rect l="0" t="0" r="0" b="0"/>
              <a:pathLst>
                <a:path w="214314" h="428626">
                  <a:moveTo>
                    <a:pt x="0" y="0"/>
                  </a:moveTo>
                  <a:lnTo>
                    <a:pt x="2117" y="31780"/>
                  </a:lnTo>
                  <a:lnTo>
                    <a:pt x="4909" y="56987"/>
                  </a:lnTo>
                  <a:lnTo>
                    <a:pt x="6482" y="89028"/>
                  </a:lnTo>
                  <a:lnTo>
                    <a:pt x="6948" y="119424"/>
                  </a:lnTo>
                  <a:lnTo>
                    <a:pt x="7879" y="154006"/>
                  </a:lnTo>
                  <a:lnTo>
                    <a:pt x="10910" y="180366"/>
                  </a:lnTo>
                  <a:lnTo>
                    <a:pt x="14903" y="205840"/>
                  </a:lnTo>
                  <a:lnTo>
                    <a:pt x="18530" y="230391"/>
                  </a:lnTo>
                  <a:lnTo>
                    <a:pt x="20142" y="254532"/>
                  </a:lnTo>
                  <a:lnTo>
                    <a:pt x="22975" y="278490"/>
                  </a:lnTo>
                  <a:lnTo>
                    <a:pt x="26916" y="312174"/>
                  </a:lnTo>
                  <a:lnTo>
                    <a:pt x="28084" y="344380"/>
                  </a:lnTo>
                  <a:lnTo>
                    <a:pt x="28478" y="379441"/>
                  </a:lnTo>
                  <a:lnTo>
                    <a:pt x="29350" y="400066"/>
                  </a:lnTo>
                  <a:lnTo>
                    <a:pt x="30679" y="402442"/>
                  </a:lnTo>
                  <a:lnTo>
                    <a:pt x="32359" y="404026"/>
                  </a:lnTo>
                  <a:lnTo>
                    <a:pt x="34225" y="393086"/>
                  </a:lnTo>
                  <a:lnTo>
                    <a:pt x="39216" y="358635"/>
                  </a:lnTo>
                  <a:lnTo>
                    <a:pt x="41782" y="332393"/>
                  </a:lnTo>
                  <a:lnTo>
                    <a:pt x="46335" y="300717"/>
                  </a:lnTo>
                  <a:lnTo>
                    <a:pt x="52711" y="266196"/>
                  </a:lnTo>
                  <a:lnTo>
                    <a:pt x="59627" y="230832"/>
                  </a:lnTo>
                  <a:lnTo>
                    <a:pt x="70496" y="199011"/>
                  </a:lnTo>
                  <a:lnTo>
                    <a:pt x="79978" y="169474"/>
                  </a:lnTo>
                  <a:lnTo>
                    <a:pt x="91607" y="148199"/>
                  </a:lnTo>
                  <a:lnTo>
                    <a:pt x="115369" y="120732"/>
                  </a:lnTo>
                  <a:lnTo>
                    <a:pt x="127210" y="117159"/>
                  </a:lnTo>
                  <a:lnTo>
                    <a:pt x="134813" y="116206"/>
                  </a:lnTo>
                  <a:lnTo>
                    <a:pt x="140676" y="117952"/>
                  </a:lnTo>
                  <a:lnTo>
                    <a:pt x="145378" y="121497"/>
                  </a:lnTo>
                  <a:lnTo>
                    <a:pt x="158627" y="140504"/>
                  </a:lnTo>
                  <a:lnTo>
                    <a:pt x="171329" y="172079"/>
                  </a:lnTo>
                  <a:lnTo>
                    <a:pt x="175365" y="187605"/>
                  </a:lnTo>
                  <a:lnTo>
                    <a:pt x="178431" y="218658"/>
                  </a:lnTo>
                  <a:lnTo>
                    <a:pt x="183220" y="252995"/>
                  </a:lnTo>
                  <a:lnTo>
                    <a:pt x="184991" y="288304"/>
                  </a:lnTo>
                  <a:lnTo>
                    <a:pt x="186310" y="323108"/>
                  </a:lnTo>
                  <a:lnTo>
                    <a:pt x="191375" y="355468"/>
                  </a:lnTo>
                  <a:lnTo>
                    <a:pt x="197109" y="390545"/>
                  </a:lnTo>
                  <a:lnTo>
                    <a:pt x="198729" y="403234"/>
                  </a:lnTo>
                  <a:lnTo>
                    <a:pt x="214313" y="4286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5" name="SMARTInkShape-Group92"/>
          <p:cNvGrpSpPr/>
          <p:nvPr/>
        </p:nvGrpSpPr>
        <p:grpSpPr>
          <a:xfrm>
            <a:off x="4872038" y="3443288"/>
            <a:ext cx="797177" cy="528638"/>
            <a:chOff x="4872038" y="3443288"/>
            <a:chExt cx="797177" cy="528638"/>
          </a:xfrm>
        </p:grpSpPr>
        <p:sp>
          <p:nvSpPr>
            <p:cNvPr id="391" name="SMARTInkShape-379"/>
            <p:cNvSpPr/>
            <p:nvPr/>
          </p:nvSpPr>
          <p:spPr>
            <a:xfrm>
              <a:off x="5450680" y="3443288"/>
              <a:ext cx="218535" cy="376857"/>
            </a:xfrm>
            <a:custGeom>
              <a:avLst/>
              <a:gdLst/>
              <a:ahLst/>
              <a:cxnLst/>
              <a:rect l="0" t="0" r="0" b="0"/>
              <a:pathLst>
                <a:path w="218535" h="376857">
                  <a:moveTo>
                    <a:pt x="0" y="0"/>
                  </a:moveTo>
                  <a:lnTo>
                    <a:pt x="0" y="3792"/>
                  </a:lnTo>
                  <a:lnTo>
                    <a:pt x="2118" y="7770"/>
                  </a:lnTo>
                  <a:lnTo>
                    <a:pt x="6498" y="15359"/>
                  </a:lnTo>
                  <a:lnTo>
                    <a:pt x="18013" y="48336"/>
                  </a:lnTo>
                  <a:lnTo>
                    <a:pt x="24549" y="78251"/>
                  </a:lnTo>
                  <a:lnTo>
                    <a:pt x="28575" y="113588"/>
                  </a:lnTo>
                  <a:lnTo>
                    <a:pt x="33250" y="145662"/>
                  </a:lnTo>
                  <a:lnTo>
                    <a:pt x="34988" y="176421"/>
                  </a:lnTo>
                  <a:lnTo>
                    <a:pt x="35503" y="210317"/>
                  </a:lnTo>
                  <a:lnTo>
                    <a:pt x="34862" y="244702"/>
                  </a:lnTo>
                  <a:lnTo>
                    <a:pt x="30791" y="275351"/>
                  </a:lnTo>
                  <a:lnTo>
                    <a:pt x="29233" y="305335"/>
                  </a:lnTo>
                  <a:lnTo>
                    <a:pt x="28771" y="338208"/>
                  </a:lnTo>
                  <a:lnTo>
                    <a:pt x="28602" y="372669"/>
                  </a:lnTo>
                  <a:lnTo>
                    <a:pt x="28584" y="376856"/>
                  </a:lnTo>
                  <a:lnTo>
                    <a:pt x="34231" y="343765"/>
                  </a:lnTo>
                  <a:lnTo>
                    <a:pt x="37395" y="315375"/>
                  </a:lnTo>
                  <a:lnTo>
                    <a:pt x="43360" y="281034"/>
                  </a:lnTo>
                  <a:lnTo>
                    <a:pt x="54388" y="248634"/>
                  </a:lnTo>
                  <a:lnTo>
                    <a:pt x="75656" y="213507"/>
                  </a:lnTo>
                  <a:lnTo>
                    <a:pt x="90327" y="196435"/>
                  </a:lnTo>
                  <a:lnTo>
                    <a:pt x="116107" y="185115"/>
                  </a:lnTo>
                  <a:lnTo>
                    <a:pt x="148171" y="179881"/>
                  </a:lnTo>
                  <a:lnTo>
                    <a:pt x="166229" y="179769"/>
                  </a:lnTo>
                  <a:lnTo>
                    <a:pt x="179449" y="182555"/>
                  </a:lnTo>
                  <a:lnTo>
                    <a:pt x="196487" y="192379"/>
                  </a:lnTo>
                  <a:lnTo>
                    <a:pt x="211589" y="209136"/>
                  </a:lnTo>
                  <a:lnTo>
                    <a:pt x="217072" y="224447"/>
                  </a:lnTo>
                  <a:lnTo>
                    <a:pt x="218534" y="232975"/>
                  </a:lnTo>
                  <a:lnTo>
                    <a:pt x="213808" y="250917"/>
                  </a:lnTo>
                  <a:lnTo>
                    <a:pt x="195165" y="284514"/>
                  </a:lnTo>
                  <a:lnTo>
                    <a:pt x="170491" y="308377"/>
                  </a:lnTo>
                  <a:lnTo>
                    <a:pt x="142687" y="326261"/>
                  </a:lnTo>
                  <a:lnTo>
                    <a:pt x="114264" y="341465"/>
                  </a:lnTo>
                  <a:lnTo>
                    <a:pt x="71440" y="3643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2" name="SMARTInkShape-380"/>
            <p:cNvSpPr/>
            <p:nvPr/>
          </p:nvSpPr>
          <p:spPr>
            <a:xfrm>
              <a:off x="5107780" y="3580480"/>
              <a:ext cx="216517" cy="248571"/>
            </a:xfrm>
            <a:custGeom>
              <a:avLst/>
              <a:gdLst/>
              <a:ahLst/>
              <a:cxnLst/>
              <a:rect l="0" t="0" r="0" b="0"/>
              <a:pathLst>
                <a:path w="216517" h="248571">
                  <a:moveTo>
                    <a:pt x="0" y="27114"/>
                  </a:moveTo>
                  <a:lnTo>
                    <a:pt x="12202" y="16501"/>
                  </a:lnTo>
                  <a:lnTo>
                    <a:pt x="43530" y="3472"/>
                  </a:lnTo>
                  <a:lnTo>
                    <a:pt x="68285" y="0"/>
                  </a:lnTo>
                  <a:lnTo>
                    <a:pt x="92791" y="1305"/>
                  </a:lnTo>
                  <a:lnTo>
                    <a:pt x="119823" y="4531"/>
                  </a:lnTo>
                  <a:lnTo>
                    <a:pt x="152097" y="11603"/>
                  </a:lnTo>
                  <a:lnTo>
                    <a:pt x="176301" y="23400"/>
                  </a:lnTo>
                  <a:lnTo>
                    <a:pt x="204173" y="46302"/>
                  </a:lnTo>
                  <a:lnTo>
                    <a:pt x="215101" y="71870"/>
                  </a:lnTo>
                  <a:lnTo>
                    <a:pt x="216516" y="89074"/>
                  </a:lnTo>
                  <a:lnTo>
                    <a:pt x="212912" y="106245"/>
                  </a:lnTo>
                  <a:lnTo>
                    <a:pt x="198288" y="136638"/>
                  </a:lnTo>
                  <a:lnTo>
                    <a:pt x="182754" y="160636"/>
                  </a:lnTo>
                  <a:lnTo>
                    <a:pt x="153419" y="192227"/>
                  </a:lnTo>
                  <a:lnTo>
                    <a:pt x="123069" y="217358"/>
                  </a:lnTo>
                  <a:lnTo>
                    <a:pt x="78583" y="24857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3" name="SMARTInkShape-381"/>
            <p:cNvSpPr/>
            <p:nvPr/>
          </p:nvSpPr>
          <p:spPr>
            <a:xfrm>
              <a:off x="5139708" y="3607594"/>
              <a:ext cx="46656" cy="364332"/>
            </a:xfrm>
            <a:custGeom>
              <a:avLst/>
              <a:gdLst/>
              <a:ahLst/>
              <a:cxnLst/>
              <a:rect l="0" t="0" r="0" b="0"/>
              <a:pathLst>
                <a:path w="46656" h="364332">
                  <a:moveTo>
                    <a:pt x="3792" y="0"/>
                  </a:moveTo>
                  <a:lnTo>
                    <a:pt x="0" y="7585"/>
                  </a:lnTo>
                  <a:lnTo>
                    <a:pt x="2220" y="39892"/>
                  </a:lnTo>
                  <a:lnTo>
                    <a:pt x="5598" y="72967"/>
                  </a:lnTo>
                  <a:lnTo>
                    <a:pt x="9354" y="102582"/>
                  </a:lnTo>
                  <a:lnTo>
                    <a:pt x="12584" y="134376"/>
                  </a:lnTo>
                  <a:lnTo>
                    <a:pt x="16451" y="166021"/>
                  </a:lnTo>
                  <a:lnTo>
                    <a:pt x="17597" y="198416"/>
                  </a:lnTo>
                  <a:lnTo>
                    <a:pt x="20053" y="230240"/>
                  </a:lnTo>
                  <a:lnTo>
                    <a:pt x="23719" y="254729"/>
                  </a:lnTo>
                  <a:lnTo>
                    <a:pt x="27994" y="284134"/>
                  </a:lnTo>
                  <a:lnTo>
                    <a:pt x="30424" y="309373"/>
                  </a:lnTo>
                  <a:lnTo>
                    <a:pt x="33908" y="339316"/>
                  </a:lnTo>
                  <a:lnTo>
                    <a:pt x="46655" y="3643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4" name="SMARTInkShape-382"/>
            <p:cNvSpPr/>
            <p:nvPr/>
          </p:nvSpPr>
          <p:spPr>
            <a:xfrm>
              <a:off x="4872038" y="3757613"/>
              <a:ext cx="14288" cy="7144"/>
            </a:xfrm>
            <a:custGeom>
              <a:avLst/>
              <a:gdLst/>
              <a:ahLst/>
              <a:cxnLst/>
              <a:rect l="0" t="0" r="0" b="0"/>
              <a:pathLst>
                <a:path w="14288" h="7144">
                  <a:moveTo>
                    <a:pt x="0" y="0"/>
                  </a:moveTo>
                  <a:lnTo>
                    <a:pt x="14287" y="71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0" name="SMARTInkShape-Group93"/>
          <p:cNvGrpSpPr/>
          <p:nvPr/>
        </p:nvGrpSpPr>
        <p:grpSpPr>
          <a:xfrm>
            <a:off x="4093369" y="3471863"/>
            <a:ext cx="585788" cy="405737"/>
            <a:chOff x="4093369" y="3471863"/>
            <a:chExt cx="585788" cy="405737"/>
          </a:xfrm>
        </p:grpSpPr>
        <p:sp>
          <p:nvSpPr>
            <p:cNvPr id="396" name="SMARTInkShape-383"/>
            <p:cNvSpPr/>
            <p:nvPr/>
          </p:nvSpPr>
          <p:spPr>
            <a:xfrm>
              <a:off x="4579144" y="3643313"/>
              <a:ext cx="100013" cy="14288"/>
            </a:xfrm>
            <a:custGeom>
              <a:avLst/>
              <a:gdLst/>
              <a:ahLst/>
              <a:cxnLst/>
              <a:rect l="0" t="0" r="0" b="0"/>
              <a:pathLst>
                <a:path w="100013" h="14288">
                  <a:moveTo>
                    <a:pt x="0" y="14287"/>
                  </a:moveTo>
                  <a:lnTo>
                    <a:pt x="0" y="10495"/>
                  </a:lnTo>
                  <a:lnTo>
                    <a:pt x="31838" y="2896"/>
                  </a:lnTo>
                  <a:lnTo>
                    <a:pt x="57588" y="858"/>
                  </a:lnTo>
                  <a:lnTo>
                    <a:pt x="10001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7" name="SMARTInkShape-384"/>
            <p:cNvSpPr/>
            <p:nvPr/>
          </p:nvSpPr>
          <p:spPr>
            <a:xfrm>
              <a:off x="4629150" y="3471863"/>
              <a:ext cx="50007" cy="400051"/>
            </a:xfrm>
            <a:custGeom>
              <a:avLst/>
              <a:gdLst/>
              <a:ahLst/>
              <a:cxnLst/>
              <a:rect l="0" t="0" r="0" b="0"/>
              <a:pathLst>
                <a:path w="50007" h="400051">
                  <a:moveTo>
                    <a:pt x="0" y="0"/>
                  </a:moveTo>
                  <a:lnTo>
                    <a:pt x="9943" y="29829"/>
                  </a:lnTo>
                  <a:lnTo>
                    <a:pt x="13429" y="58191"/>
                  </a:lnTo>
                  <a:lnTo>
                    <a:pt x="14118" y="93545"/>
                  </a:lnTo>
                  <a:lnTo>
                    <a:pt x="16354" y="123760"/>
                  </a:lnTo>
                  <a:lnTo>
                    <a:pt x="19927" y="157848"/>
                  </a:lnTo>
                  <a:lnTo>
                    <a:pt x="20763" y="182073"/>
                  </a:lnTo>
                  <a:lnTo>
                    <a:pt x="21134" y="208715"/>
                  </a:lnTo>
                  <a:lnTo>
                    <a:pt x="23416" y="234314"/>
                  </a:lnTo>
                  <a:lnTo>
                    <a:pt x="27046" y="268922"/>
                  </a:lnTo>
                  <a:lnTo>
                    <a:pt x="28122" y="299284"/>
                  </a:lnTo>
                  <a:lnTo>
                    <a:pt x="32278" y="334196"/>
                  </a:lnTo>
                  <a:lnTo>
                    <a:pt x="40742" y="368932"/>
                  </a:lnTo>
                  <a:lnTo>
                    <a:pt x="50006" y="400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8" name="SMARTInkShape-385"/>
            <p:cNvSpPr/>
            <p:nvPr/>
          </p:nvSpPr>
          <p:spPr>
            <a:xfrm>
              <a:off x="4366372" y="3579488"/>
              <a:ext cx="212773" cy="285282"/>
            </a:xfrm>
            <a:custGeom>
              <a:avLst/>
              <a:gdLst/>
              <a:ahLst/>
              <a:cxnLst/>
              <a:rect l="0" t="0" r="0" b="0"/>
              <a:pathLst>
                <a:path w="212773" h="285282">
                  <a:moveTo>
                    <a:pt x="91328" y="49537"/>
                  </a:moveTo>
                  <a:lnTo>
                    <a:pt x="95120" y="49537"/>
                  </a:lnTo>
                  <a:lnTo>
                    <a:pt x="96237" y="51125"/>
                  </a:lnTo>
                  <a:lnTo>
                    <a:pt x="98604" y="60150"/>
                  </a:lnTo>
                  <a:lnTo>
                    <a:pt x="103995" y="70713"/>
                  </a:lnTo>
                  <a:lnTo>
                    <a:pt x="104535" y="73179"/>
                  </a:lnTo>
                  <a:lnTo>
                    <a:pt x="104102" y="74030"/>
                  </a:lnTo>
                  <a:lnTo>
                    <a:pt x="103019" y="73803"/>
                  </a:lnTo>
                  <a:lnTo>
                    <a:pt x="101503" y="72858"/>
                  </a:lnTo>
                  <a:lnTo>
                    <a:pt x="91100" y="38017"/>
                  </a:lnTo>
                  <a:lnTo>
                    <a:pt x="81758" y="5281"/>
                  </a:lnTo>
                  <a:lnTo>
                    <a:pt x="77804" y="1776"/>
                  </a:lnTo>
                  <a:lnTo>
                    <a:pt x="72787" y="234"/>
                  </a:lnTo>
                  <a:lnTo>
                    <a:pt x="67061" y="0"/>
                  </a:lnTo>
                  <a:lnTo>
                    <a:pt x="56466" y="3972"/>
                  </a:lnTo>
                  <a:lnTo>
                    <a:pt x="36728" y="19458"/>
                  </a:lnTo>
                  <a:lnTo>
                    <a:pt x="26114" y="36921"/>
                  </a:lnTo>
                  <a:lnTo>
                    <a:pt x="15417" y="64948"/>
                  </a:lnTo>
                  <a:lnTo>
                    <a:pt x="7777" y="100235"/>
                  </a:lnTo>
                  <a:lnTo>
                    <a:pt x="4131" y="128323"/>
                  </a:lnTo>
                  <a:lnTo>
                    <a:pt x="140" y="160987"/>
                  </a:lnTo>
                  <a:lnTo>
                    <a:pt x="0" y="186383"/>
                  </a:lnTo>
                  <a:lnTo>
                    <a:pt x="5177" y="221405"/>
                  </a:lnTo>
                  <a:lnTo>
                    <a:pt x="15619" y="245188"/>
                  </a:lnTo>
                  <a:lnTo>
                    <a:pt x="21431" y="251587"/>
                  </a:lnTo>
                  <a:lnTo>
                    <a:pt x="33011" y="252314"/>
                  </a:lnTo>
                  <a:lnTo>
                    <a:pt x="40544" y="251396"/>
                  </a:lnTo>
                  <a:lnTo>
                    <a:pt x="55264" y="241911"/>
                  </a:lnTo>
                  <a:lnTo>
                    <a:pt x="68156" y="227905"/>
                  </a:lnTo>
                  <a:lnTo>
                    <a:pt x="79876" y="205839"/>
                  </a:lnTo>
                  <a:lnTo>
                    <a:pt x="90947" y="172457"/>
                  </a:lnTo>
                  <a:lnTo>
                    <a:pt x="100778" y="138905"/>
                  </a:lnTo>
                  <a:lnTo>
                    <a:pt x="110363" y="107406"/>
                  </a:lnTo>
                  <a:lnTo>
                    <a:pt x="117783" y="71904"/>
                  </a:lnTo>
                  <a:lnTo>
                    <a:pt x="119275" y="41877"/>
                  </a:lnTo>
                  <a:lnTo>
                    <a:pt x="118830" y="28670"/>
                  </a:lnTo>
                  <a:lnTo>
                    <a:pt x="115705" y="16279"/>
                  </a:lnTo>
                  <a:lnTo>
                    <a:pt x="118306" y="25131"/>
                  </a:lnTo>
                  <a:lnTo>
                    <a:pt x="119693" y="51183"/>
                  </a:lnTo>
                  <a:lnTo>
                    <a:pt x="123633" y="86625"/>
                  </a:lnTo>
                  <a:lnTo>
                    <a:pt x="129828" y="120939"/>
                  </a:lnTo>
                  <a:lnTo>
                    <a:pt x="132898" y="151215"/>
                  </a:lnTo>
                  <a:lnTo>
                    <a:pt x="137600" y="180293"/>
                  </a:lnTo>
                  <a:lnTo>
                    <a:pt x="144020" y="209018"/>
                  </a:lnTo>
                  <a:lnTo>
                    <a:pt x="158210" y="240671"/>
                  </a:lnTo>
                  <a:lnTo>
                    <a:pt x="172004" y="268069"/>
                  </a:lnTo>
                  <a:lnTo>
                    <a:pt x="212772" y="2852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9" name="SMARTInkShape-386"/>
            <p:cNvSpPr/>
            <p:nvPr/>
          </p:nvSpPr>
          <p:spPr>
            <a:xfrm>
              <a:off x="4093369" y="3589803"/>
              <a:ext cx="192882" cy="287797"/>
            </a:xfrm>
            <a:custGeom>
              <a:avLst/>
              <a:gdLst/>
              <a:ahLst/>
              <a:cxnLst/>
              <a:rect l="0" t="0" r="0" b="0"/>
              <a:pathLst>
                <a:path w="192882" h="287797">
                  <a:moveTo>
                    <a:pt x="0" y="24935"/>
                  </a:moveTo>
                  <a:lnTo>
                    <a:pt x="4909" y="43632"/>
                  </a:lnTo>
                  <a:lnTo>
                    <a:pt x="7275" y="71308"/>
                  </a:lnTo>
                  <a:lnTo>
                    <a:pt x="12667" y="102798"/>
                  </a:lnTo>
                  <a:lnTo>
                    <a:pt x="13967" y="135741"/>
                  </a:lnTo>
                  <a:lnTo>
                    <a:pt x="14193" y="163423"/>
                  </a:lnTo>
                  <a:lnTo>
                    <a:pt x="19178" y="196312"/>
                  </a:lnTo>
                  <a:lnTo>
                    <a:pt x="20764" y="224056"/>
                  </a:lnTo>
                  <a:lnTo>
                    <a:pt x="21233" y="255472"/>
                  </a:lnTo>
                  <a:lnTo>
                    <a:pt x="21423" y="287796"/>
                  </a:lnTo>
                  <a:lnTo>
                    <a:pt x="20632" y="287488"/>
                  </a:lnTo>
                  <a:lnTo>
                    <a:pt x="17637" y="285029"/>
                  </a:lnTo>
                  <a:lnTo>
                    <a:pt x="14949" y="255757"/>
                  </a:lnTo>
                  <a:lnTo>
                    <a:pt x="14483" y="229587"/>
                  </a:lnTo>
                  <a:lnTo>
                    <a:pt x="14374" y="202939"/>
                  </a:lnTo>
                  <a:lnTo>
                    <a:pt x="18105" y="168076"/>
                  </a:lnTo>
                  <a:lnTo>
                    <a:pt x="24238" y="137638"/>
                  </a:lnTo>
                  <a:lnTo>
                    <a:pt x="31082" y="108511"/>
                  </a:lnTo>
                  <a:lnTo>
                    <a:pt x="38137" y="79772"/>
                  </a:lnTo>
                  <a:lnTo>
                    <a:pt x="47632" y="47320"/>
                  </a:lnTo>
                  <a:lnTo>
                    <a:pt x="56358" y="25217"/>
                  </a:lnTo>
                  <a:lnTo>
                    <a:pt x="67117" y="10773"/>
                  </a:lnTo>
                  <a:lnTo>
                    <a:pt x="81952" y="2765"/>
                  </a:lnTo>
                  <a:lnTo>
                    <a:pt x="96748" y="0"/>
                  </a:lnTo>
                  <a:lnTo>
                    <a:pt x="105970" y="1417"/>
                  </a:lnTo>
                  <a:lnTo>
                    <a:pt x="115624" y="6677"/>
                  </a:lnTo>
                  <a:lnTo>
                    <a:pt x="130906" y="36792"/>
                  </a:lnTo>
                  <a:lnTo>
                    <a:pt x="142392" y="67317"/>
                  </a:lnTo>
                  <a:lnTo>
                    <a:pt x="147759" y="91203"/>
                  </a:lnTo>
                  <a:lnTo>
                    <a:pt x="149349" y="118388"/>
                  </a:lnTo>
                  <a:lnTo>
                    <a:pt x="151937" y="148668"/>
                  </a:lnTo>
                  <a:lnTo>
                    <a:pt x="155614" y="178542"/>
                  </a:lnTo>
                  <a:lnTo>
                    <a:pt x="160649" y="213762"/>
                  </a:lnTo>
                  <a:lnTo>
                    <a:pt x="169287" y="248912"/>
                  </a:lnTo>
                  <a:lnTo>
                    <a:pt x="177071" y="263454"/>
                  </a:lnTo>
                  <a:lnTo>
                    <a:pt x="192881" y="2821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4" name="SMARTInkShape-Group94"/>
          <p:cNvGrpSpPr/>
          <p:nvPr/>
        </p:nvGrpSpPr>
        <p:grpSpPr>
          <a:xfrm>
            <a:off x="4029075" y="2445084"/>
            <a:ext cx="2764632" cy="918196"/>
            <a:chOff x="4029075" y="2445084"/>
            <a:chExt cx="2764632" cy="918196"/>
          </a:xfrm>
        </p:grpSpPr>
        <p:sp>
          <p:nvSpPr>
            <p:cNvPr id="401" name="SMARTInkShape-387"/>
            <p:cNvSpPr/>
            <p:nvPr/>
          </p:nvSpPr>
          <p:spPr>
            <a:xfrm>
              <a:off x="6652015" y="2833277"/>
              <a:ext cx="141692" cy="309974"/>
            </a:xfrm>
            <a:custGeom>
              <a:avLst/>
              <a:gdLst/>
              <a:ahLst/>
              <a:cxnLst/>
              <a:rect l="0" t="0" r="0" b="0"/>
              <a:pathLst>
                <a:path w="141692" h="309974">
                  <a:moveTo>
                    <a:pt x="141691" y="17079"/>
                  </a:moveTo>
                  <a:lnTo>
                    <a:pt x="123788" y="6467"/>
                  </a:lnTo>
                  <a:lnTo>
                    <a:pt x="101021" y="0"/>
                  </a:lnTo>
                  <a:lnTo>
                    <a:pt x="88955" y="1022"/>
                  </a:lnTo>
                  <a:lnTo>
                    <a:pt x="54734" y="12580"/>
                  </a:lnTo>
                  <a:lnTo>
                    <a:pt x="23826" y="32507"/>
                  </a:lnTo>
                  <a:lnTo>
                    <a:pt x="14430" y="42721"/>
                  </a:lnTo>
                  <a:lnTo>
                    <a:pt x="884" y="68774"/>
                  </a:lnTo>
                  <a:lnTo>
                    <a:pt x="0" y="90326"/>
                  </a:lnTo>
                  <a:lnTo>
                    <a:pt x="8427" y="122655"/>
                  </a:lnTo>
                  <a:lnTo>
                    <a:pt x="21705" y="158231"/>
                  </a:lnTo>
                  <a:lnTo>
                    <a:pt x="33291" y="177083"/>
                  </a:lnTo>
                  <a:lnTo>
                    <a:pt x="61771" y="208218"/>
                  </a:lnTo>
                  <a:lnTo>
                    <a:pt x="89451" y="241920"/>
                  </a:lnTo>
                  <a:lnTo>
                    <a:pt x="104561" y="262046"/>
                  </a:lnTo>
                  <a:lnTo>
                    <a:pt x="107197" y="275179"/>
                  </a:lnTo>
                  <a:lnTo>
                    <a:pt x="106789" y="282014"/>
                  </a:lnTo>
                  <a:lnTo>
                    <a:pt x="103342" y="287365"/>
                  </a:lnTo>
                  <a:lnTo>
                    <a:pt x="91045" y="295427"/>
                  </a:lnTo>
                  <a:lnTo>
                    <a:pt x="55966" y="3099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2" name="SMARTInkShape-388"/>
            <p:cNvSpPr/>
            <p:nvPr/>
          </p:nvSpPr>
          <p:spPr>
            <a:xfrm>
              <a:off x="6450805" y="2853867"/>
              <a:ext cx="141046" cy="260809"/>
            </a:xfrm>
            <a:custGeom>
              <a:avLst/>
              <a:gdLst/>
              <a:ahLst/>
              <a:cxnLst/>
              <a:rect l="0" t="0" r="0" b="0"/>
              <a:pathLst>
                <a:path w="141046" h="260809">
                  <a:moveTo>
                    <a:pt x="0" y="110789"/>
                  </a:moveTo>
                  <a:lnTo>
                    <a:pt x="34191" y="98604"/>
                  </a:lnTo>
                  <a:lnTo>
                    <a:pt x="65191" y="86940"/>
                  </a:lnTo>
                  <a:lnTo>
                    <a:pt x="97293" y="66535"/>
                  </a:lnTo>
                  <a:lnTo>
                    <a:pt x="126177" y="47552"/>
                  </a:lnTo>
                  <a:lnTo>
                    <a:pt x="136694" y="34197"/>
                  </a:lnTo>
                  <a:lnTo>
                    <a:pt x="141045" y="23978"/>
                  </a:lnTo>
                  <a:lnTo>
                    <a:pt x="137828" y="14263"/>
                  </a:lnTo>
                  <a:lnTo>
                    <a:pt x="134749" y="8338"/>
                  </a:lnTo>
                  <a:lnTo>
                    <a:pt x="131108" y="4388"/>
                  </a:lnTo>
                  <a:lnTo>
                    <a:pt x="122829" y="0"/>
                  </a:lnTo>
                  <a:lnTo>
                    <a:pt x="117606" y="417"/>
                  </a:lnTo>
                  <a:lnTo>
                    <a:pt x="105451" y="5114"/>
                  </a:lnTo>
                  <a:lnTo>
                    <a:pt x="71214" y="33344"/>
                  </a:lnTo>
                  <a:lnTo>
                    <a:pt x="58639" y="47001"/>
                  </a:lnTo>
                  <a:lnTo>
                    <a:pt x="41982" y="77287"/>
                  </a:lnTo>
                  <a:lnTo>
                    <a:pt x="27432" y="109816"/>
                  </a:lnTo>
                  <a:lnTo>
                    <a:pt x="17708" y="141553"/>
                  </a:lnTo>
                  <a:lnTo>
                    <a:pt x="16096" y="175467"/>
                  </a:lnTo>
                  <a:lnTo>
                    <a:pt x="22260" y="207350"/>
                  </a:lnTo>
                  <a:lnTo>
                    <a:pt x="28150" y="219586"/>
                  </a:lnTo>
                  <a:lnTo>
                    <a:pt x="44060" y="238276"/>
                  </a:lnTo>
                  <a:lnTo>
                    <a:pt x="59975" y="249546"/>
                  </a:lnTo>
                  <a:lnTo>
                    <a:pt x="85726" y="2608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3" name="SMARTInkShape-389"/>
            <p:cNvSpPr/>
            <p:nvPr/>
          </p:nvSpPr>
          <p:spPr>
            <a:xfrm>
              <a:off x="6286500" y="2836069"/>
              <a:ext cx="14289" cy="7145"/>
            </a:xfrm>
            <a:custGeom>
              <a:avLst/>
              <a:gdLst/>
              <a:ahLst/>
              <a:cxnLst/>
              <a:rect l="0" t="0" r="0" b="0"/>
              <a:pathLst>
                <a:path w="14289" h="7145">
                  <a:moveTo>
                    <a:pt x="14288" y="7144"/>
                  </a:move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4" name="SMARTInkShape-390"/>
            <p:cNvSpPr/>
            <p:nvPr/>
          </p:nvSpPr>
          <p:spPr>
            <a:xfrm>
              <a:off x="6337612" y="2943225"/>
              <a:ext cx="20327" cy="228601"/>
            </a:xfrm>
            <a:custGeom>
              <a:avLst/>
              <a:gdLst/>
              <a:ahLst/>
              <a:cxnLst/>
              <a:rect l="0" t="0" r="0" b="0"/>
              <a:pathLst>
                <a:path w="20327" h="228601">
                  <a:moveTo>
                    <a:pt x="20326" y="0"/>
                  </a:moveTo>
                  <a:lnTo>
                    <a:pt x="20326" y="27471"/>
                  </a:lnTo>
                  <a:lnTo>
                    <a:pt x="20326" y="57264"/>
                  </a:lnTo>
                  <a:lnTo>
                    <a:pt x="14622" y="91480"/>
                  </a:lnTo>
                  <a:lnTo>
                    <a:pt x="7969" y="123286"/>
                  </a:lnTo>
                  <a:lnTo>
                    <a:pt x="2627" y="156115"/>
                  </a:lnTo>
                  <a:lnTo>
                    <a:pt x="0" y="185868"/>
                  </a:lnTo>
                  <a:lnTo>
                    <a:pt x="6038" y="2286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5" name="SMARTInkShape-391"/>
            <p:cNvSpPr/>
            <p:nvPr/>
          </p:nvSpPr>
          <p:spPr>
            <a:xfrm>
              <a:off x="6029325" y="2870044"/>
              <a:ext cx="185604" cy="493236"/>
            </a:xfrm>
            <a:custGeom>
              <a:avLst/>
              <a:gdLst/>
              <a:ahLst/>
              <a:cxnLst/>
              <a:rect l="0" t="0" r="0" b="0"/>
              <a:pathLst>
                <a:path w="185604" h="493236">
                  <a:moveTo>
                    <a:pt x="114300" y="80325"/>
                  </a:moveTo>
                  <a:lnTo>
                    <a:pt x="118092" y="76532"/>
                  </a:lnTo>
                  <a:lnTo>
                    <a:pt x="121003" y="46772"/>
                  </a:lnTo>
                  <a:lnTo>
                    <a:pt x="120592" y="25194"/>
                  </a:lnTo>
                  <a:lnTo>
                    <a:pt x="115723" y="8956"/>
                  </a:lnTo>
                  <a:lnTo>
                    <a:pt x="111492" y="1510"/>
                  </a:lnTo>
                  <a:lnTo>
                    <a:pt x="106873" y="0"/>
                  </a:lnTo>
                  <a:lnTo>
                    <a:pt x="93272" y="440"/>
                  </a:lnTo>
                  <a:lnTo>
                    <a:pt x="80877" y="7514"/>
                  </a:lnTo>
                  <a:lnTo>
                    <a:pt x="50161" y="42338"/>
                  </a:lnTo>
                  <a:lnTo>
                    <a:pt x="31193" y="67235"/>
                  </a:lnTo>
                  <a:lnTo>
                    <a:pt x="19567" y="98641"/>
                  </a:lnTo>
                  <a:lnTo>
                    <a:pt x="9627" y="131303"/>
                  </a:lnTo>
                  <a:lnTo>
                    <a:pt x="3999" y="162193"/>
                  </a:lnTo>
                  <a:lnTo>
                    <a:pt x="7447" y="191013"/>
                  </a:lnTo>
                  <a:lnTo>
                    <a:pt x="14157" y="207307"/>
                  </a:lnTo>
                  <a:lnTo>
                    <a:pt x="18170" y="212604"/>
                  </a:lnTo>
                  <a:lnTo>
                    <a:pt x="36887" y="225597"/>
                  </a:lnTo>
                  <a:lnTo>
                    <a:pt x="48673" y="226117"/>
                  </a:lnTo>
                  <a:lnTo>
                    <a:pt x="56262" y="225145"/>
                  </a:lnTo>
                  <a:lnTo>
                    <a:pt x="82110" y="212399"/>
                  </a:lnTo>
                  <a:lnTo>
                    <a:pt x="106085" y="189749"/>
                  </a:lnTo>
                  <a:lnTo>
                    <a:pt x="124478" y="159137"/>
                  </a:lnTo>
                  <a:lnTo>
                    <a:pt x="139981" y="128724"/>
                  </a:lnTo>
                  <a:lnTo>
                    <a:pt x="147045" y="99604"/>
                  </a:lnTo>
                  <a:lnTo>
                    <a:pt x="156791" y="67826"/>
                  </a:lnTo>
                  <a:lnTo>
                    <a:pt x="159114" y="71066"/>
                  </a:lnTo>
                  <a:lnTo>
                    <a:pt x="161999" y="77797"/>
                  </a:lnTo>
                  <a:lnTo>
                    <a:pt x="165967" y="103520"/>
                  </a:lnTo>
                  <a:lnTo>
                    <a:pt x="169825" y="135881"/>
                  </a:lnTo>
                  <a:lnTo>
                    <a:pt x="173086" y="165577"/>
                  </a:lnTo>
                  <a:lnTo>
                    <a:pt x="176962" y="196601"/>
                  </a:lnTo>
                  <a:lnTo>
                    <a:pt x="178110" y="228813"/>
                  </a:lnTo>
                  <a:lnTo>
                    <a:pt x="180567" y="260582"/>
                  </a:lnTo>
                  <a:lnTo>
                    <a:pt x="184206" y="293013"/>
                  </a:lnTo>
                  <a:lnTo>
                    <a:pt x="185283" y="324848"/>
                  </a:lnTo>
                  <a:lnTo>
                    <a:pt x="185603" y="357299"/>
                  </a:lnTo>
                  <a:lnTo>
                    <a:pt x="183581" y="391256"/>
                  </a:lnTo>
                  <a:lnTo>
                    <a:pt x="180016" y="416954"/>
                  </a:lnTo>
                  <a:lnTo>
                    <a:pt x="172753" y="451352"/>
                  </a:lnTo>
                  <a:lnTo>
                    <a:pt x="165150" y="466418"/>
                  </a:lnTo>
                  <a:lnTo>
                    <a:pt x="148152" y="483824"/>
                  </a:lnTo>
                  <a:lnTo>
                    <a:pt x="137018" y="489845"/>
                  </a:lnTo>
                  <a:lnTo>
                    <a:pt x="117592" y="493235"/>
                  </a:lnTo>
                  <a:lnTo>
                    <a:pt x="102269" y="493234"/>
                  </a:lnTo>
                  <a:lnTo>
                    <a:pt x="73147" y="484649"/>
                  </a:lnTo>
                  <a:lnTo>
                    <a:pt x="47603" y="472381"/>
                  </a:lnTo>
                  <a:lnTo>
                    <a:pt x="19674" y="448513"/>
                  </a:lnTo>
                  <a:lnTo>
                    <a:pt x="0" y="4232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6" name="SMARTInkShape-392"/>
            <p:cNvSpPr/>
            <p:nvPr/>
          </p:nvSpPr>
          <p:spPr>
            <a:xfrm>
              <a:off x="5773886" y="2888268"/>
              <a:ext cx="162477" cy="457018"/>
            </a:xfrm>
            <a:custGeom>
              <a:avLst/>
              <a:gdLst/>
              <a:ahLst/>
              <a:cxnLst/>
              <a:rect l="0" t="0" r="0" b="0"/>
              <a:pathLst>
                <a:path w="162477" h="457018">
                  <a:moveTo>
                    <a:pt x="133994" y="69245"/>
                  </a:moveTo>
                  <a:lnTo>
                    <a:pt x="133994" y="73037"/>
                  </a:lnTo>
                  <a:lnTo>
                    <a:pt x="134789" y="74154"/>
                  </a:lnTo>
                  <a:lnTo>
                    <a:pt x="136112" y="74899"/>
                  </a:lnTo>
                  <a:lnTo>
                    <a:pt x="140146" y="76094"/>
                  </a:lnTo>
                  <a:lnTo>
                    <a:pt x="140477" y="75398"/>
                  </a:lnTo>
                  <a:lnTo>
                    <a:pt x="140845" y="72509"/>
                  </a:lnTo>
                  <a:lnTo>
                    <a:pt x="135446" y="39286"/>
                  </a:lnTo>
                  <a:lnTo>
                    <a:pt x="130490" y="17554"/>
                  </a:lnTo>
                  <a:lnTo>
                    <a:pt x="124137" y="4893"/>
                  </a:lnTo>
                  <a:lnTo>
                    <a:pt x="111093" y="956"/>
                  </a:lnTo>
                  <a:lnTo>
                    <a:pt x="95243" y="0"/>
                  </a:lnTo>
                  <a:lnTo>
                    <a:pt x="85551" y="2221"/>
                  </a:lnTo>
                  <a:lnTo>
                    <a:pt x="68047" y="15519"/>
                  </a:lnTo>
                  <a:lnTo>
                    <a:pt x="47190" y="46147"/>
                  </a:lnTo>
                  <a:lnTo>
                    <a:pt x="35780" y="63724"/>
                  </a:lnTo>
                  <a:lnTo>
                    <a:pt x="24813" y="94789"/>
                  </a:lnTo>
                  <a:lnTo>
                    <a:pt x="17419" y="122145"/>
                  </a:lnTo>
                  <a:lnTo>
                    <a:pt x="7810" y="154130"/>
                  </a:lnTo>
                  <a:lnTo>
                    <a:pt x="386" y="183379"/>
                  </a:lnTo>
                  <a:lnTo>
                    <a:pt x="0" y="196965"/>
                  </a:lnTo>
                  <a:lnTo>
                    <a:pt x="8332" y="231183"/>
                  </a:lnTo>
                  <a:lnTo>
                    <a:pt x="12913" y="237528"/>
                  </a:lnTo>
                  <a:lnTo>
                    <a:pt x="26470" y="246696"/>
                  </a:lnTo>
                  <a:lnTo>
                    <a:pt x="33737" y="247870"/>
                  </a:lnTo>
                  <a:lnTo>
                    <a:pt x="48161" y="244942"/>
                  </a:lnTo>
                  <a:lnTo>
                    <a:pt x="65877" y="234368"/>
                  </a:lnTo>
                  <a:lnTo>
                    <a:pt x="90201" y="205960"/>
                  </a:lnTo>
                  <a:lnTo>
                    <a:pt x="106412" y="174479"/>
                  </a:lnTo>
                  <a:lnTo>
                    <a:pt x="120874" y="141713"/>
                  </a:lnTo>
                  <a:lnTo>
                    <a:pt x="133836" y="107216"/>
                  </a:lnTo>
                  <a:lnTo>
                    <a:pt x="149996" y="71628"/>
                  </a:lnTo>
                  <a:lnTo>
                    <a:pt x="153817" y="57956"/>
                  </a:lnTo>
                  <a:lnTo>
                    <a:pt x="154354" y="59338"/>
                  </a:lnTo>
                  <a:lnTo>
                    <a:pt x="159007" y="86249"/>
                  </a:lnTo>
                  <a:lnTo>
                    <a:pt x="161515" y="114588"/>
                  </a:lnTo>
                  <a:lnTo>
                    <a:pt x="162257" y="143093"/>
                  </a:lnTo>
                  <a:lnTo>
                    <a:pt x="162476" y="175439"/>
                  </a:lnTo>
                  <a:lnTo>
                    <a:pt x="158750" y="210159"/>
                  </a:lnTo>
                  <a:lnTo>
                    <a:pt x="156411" y="245581"/>
                  </a:lnTo>
                  <a:lnTo>
                    <a:pt x="155718" y="281213"/>
                  </a:lnTo>
                  <a:lnTo>
                    <a:pt x="155513" y="313113"/>
                  </a:lnTo>
                  <a:lnTo>
                    <a:pt x="151660" y="342673"/>
                  </a:lnTo>
                  <a:lnTo>
                    <a:pt x="145491" y="371540"/>
                  </a:lnTo>
                  <a:lnTo>
                    <a:pt x="138636" y="403994"/>
                  </a:lnTo>
                  <a:lnTo>
                    <a:pt x="127786" y="427368"/>
                  </a:lnTo>
                  <a:lnTo>
                    <a:pt x="109897" y="448695"/>
                  </a:lnTo>
                  <a:lnTo>
                    <a:pt x="100531" y="455641"/>
                  </a:lnTo>
                  <a:lnTo>
                    <a:pt x="95017" y="457017"/>
                  </a:lnTo>
                  <a:lnTo>
                    <a:pt x="82539" y="456429"/>
                  </a:lnTo>
                  <a:lnTo>
                    <a:pt x="62129" y="447844"/>
                  </a:lnTo>
                  <a:lnTo>
                    <a:pt x="40999" y="427661"/>
                  </a:lnTo>
                  <a:lnTo>
                    <a:pt x="23138" y="398100"/>
                  </a:lnTo>
                  <a:lnTo>
                    <a:pt x="5409" y="3692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7" name="SMARTInkShape-393"/>
            <p:cNvSpPr/>
            <p:nvPr/>
          </p:nvSpPr>
          <p:spPr>
            <a:xfrm>
              <a:off x="5593555" y="2883535"/>
              <a:ext cx="87963" cy="274004"/>
            </a:xfrm>
            <a:custGeom>
              <a:avLst/>
              <a:gdLst/>
              <a:ahLst/>
              <a:cxnLst/>
              <a:rect l="0" t="0" r="0" b="0"/>
              <a:pathLst>
                <a:path w="87963" h="274004">
                  <a:moveTo>
                    <a:pt x="0" y="159703"/>
                  </a:moveTo>
                  <a:lnTo>
                    <a:pt x="0" y="155910"/>
                  </a:lnTo>
                  <a:lnTo>
                    <a:pt x="11408" y="141814"/>
                  </a:lnTo>
                  <a:lnTo>
                    <a:pt x="42974" y="109625"/>
                  </a:lnTo>
                  <a:lnTo>
                    <a:pt x="66691" y="79378"/>
                  </a:lnTo>
                  <a:lnTo>
                    <a:pt x="83612" y="44588"/>
                  </a:lnTo>
                  <a:lnTo>
                    <a:pt x="87962" y="26784"/>
                  </a:lnTo>
                  <a:lnTo>
                    <a:pt x="87249" y="10934"/>
                  </a:lnTo>
                  <a:lnTo>
                    <a:pt x="85153" y="5755"/>
                  </a:lnTo>
                  <a:lnTo>
                    <a:pt x="82169" y="2302"/>
                  </a:lnTo>
                  <a:lnTo>
                    <a:pt x="78593" y="0"/>
                  </a:lnTo>
                  <a:lnTo>
                    <a:pt x="73827" y="53"/>
                  </a:lnTo>
                  <a:lnTo>
                    <a:pt x="62181" y="4345"/>
                  </a:lnTo>
                  <a:lnTo>
                    <a:pt x="51185" y="15778"/>
                  </a:lnTo>
                  <a:lnTo>
                    <a:pt x="34982" y="45195"/>
                  </a:lnTo>
                  <a:lnTo>
                    <a:pt x="19229" y="78846"/>
                  </a:lnTo>
                  <a:lnTo>
                    <a:pt x="11078" y="102672"/>
                  </a:lnTo>
                  <a:lnTo>
                    <a:pt x="7516" y="129487"/>
                  </a:lnTo>
                  <a:lnTo>
                    <a:pt x="1721" y="164876"/>
                  </a:lnTo>
                  <a:lnTo>
                    <a:pt x="342" y="198825"/>
                  </a:lnTo>
                  <a:lnTo>
                    <a:pt x="7817" y="232137"/>
                  </a:lnTo>
                  <a:lnTo>
                    <a:pt x="9974" y="238948"/>
                  </a:lnTo>
                  <a:lnTo>
                    <a:pt x="18721" y="250750"/>
                  </a:lnTo>
                  <a:lnTo>
                    <a:pt x="29752" y="259699"/>
                  </a:lnTo>
                  <a:lnTo>
                    <a:pt x="78583" y="27400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8" name="SMARTInkShape-394"/>
            <p:cNvSpPr/>
            <p:nvPr/>
          </p:nvSpPr>
          <p:spPr>
            <a:xfrm>
              <a:off x="5322095" y="2857500"/>
              <a:ext cx="200026" cy="275093"/>
            </a:xfrm>
            <a:custGeom>
              <a:avLst/>
              <a:gdLst/>
              <a:ahLst/>
              <a:cxnLst/>
              <a:rect l="0" t="0" r="0" b="0"/>
              <a:pathLst>
                <a:path w="200026" h="275093">
                  <a:moveTo>
                    <a:pt x="0" y="0"/>
                  </a:moveTo>
                  <a:lnTo>
                    <a:pt x="19885" y="23678"/>
                  </a:lnTo>
                  <a:lnTo>
                    <a:pt x="29792" y="43528"/>
                  </a:lnTo>
                  <a:lnTo>
                    <a:pt x="37054" y="78669"/>
                  </a:lnTo>
                  <a:lnTo>
                    <a:pt x="45506" y="110966"/>
                  </a:lnTo>
                  <a:lnTo>
                    <a:pt x="50122" y="135572"/>
                  </a:lnTo>
                  <a:lnTo>
                    <a:pt x="54026" y="161854"/>
                  </a:lnTo>
                  <a:lnTo>
                    <a:pt x="57017" y="190038"/>
                  </a:lnTo>
                  <a:lnTo>
                    <a:pt x="66970" y="224433"/>
                  </a:lnTo>
                  <a:lnTo>
                    <a:pt x="72965" y="258988"/>
                  </a:lnTo>
                  <a:lnTo>
                    <a:pt x="76879" y="265918"/>
                  </a:lnTo>
                  <a:lnTo>
                    <a:pt x="82750" y="270613"/>
                  </a:lnTo>
                  <a:lnTo>
                    <a:pt x="84402" y="274525"/>
                  </a:lnTo>
                  <a:lnTo>
                    <a:pt x="87224" y="275092"/>
                  </a:lnTo>
                  <a:lnTo>
                    <a:pt x="96709" y="273605"/>
                  </a:lnTo>
                  <a:lnTo>
                    <a:pt x="100985" y="269716"/>
                  </a:lnTo>
                  <a:lnTo>
                    <a:pt x="116181" y="235670"/>
                  </a:lnTo>
                  <a:lnTo>
                    <a:pt x="126107" y="200657"/>
                  </a:lnTo>
                  <a:lnTo>
                    <a:pt x="134113" y="167845"/>
                  </a:lnTo>
                  <a:lnTo>
                    <a:pt x="145393" y="133781"/>
                  </a:lnTo>
                  <a:lnTo>
                    <a:pt x="154909" y="104815"/>
                  </a:lnTo>
                  <a:lnTo>
                    <a:pt x="172749" y="70972"/>
                  </a:lnTo>
                  <a:lnTo>
                    <a:pt x="194551" y="36749"/>
                  </a:lnTo>
                  <a:lnTo>
                    <a:pt x="200025" y="28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9" name="SMARTInkShape-395"/>
            <p:cNvSpPr/>
            <p:nvPr/>
          </p:nvSpPr>
          <p:spPr>
            <a:xfrm>
              <a:off x="4950620" y="2578894"/>
              <a:ext cx="228601" cy="571501"/>
            </a:xfrm>
            <a:custGeom>
              <a:avLst/>
              <a:gdLst/>
              <a:ahLst/>
              <a:cxnLst/>
              <a:rect l="0" t="0" r="0" b="0"/>
              <a:pathLst>
                <a:path w="228601" h="571501">
                  <a:moveTo>
                    <a:pt x="0" y="0"/>
                  </a:moveTo>
                  <a:lnTo>
                    <a:pt x="9942" y="32187"/>
                  </a:lnTo>
                  <a:lnTo>
                    <a:pt x="13428" y="63566"/>
                  </a:lnTo>
                  <a:lnTo>
                    <a:pt x="14827" y="91771"/>
                  </a:lnTo>
                  <a:lnTo>
                    <a:pt x="19120" y="124911"/>
                  </a:lnTo>
                  <a:lnTo>
                    <a:pt x="20403" y="148120"/>
                  </a:lnTo>
                  <a:lnTo>
                    <a:pt x="20973" y="173781"/>
                  </a:lnTo>
                  <a:lnTo>
                    <a:pt x="22021" y="201061"/>
                  </a:lnTo>
                  <a:lnTo>
                    <a:pt x="25132" y="229060"/>
                  </a:lnTo>
                  <a:lnTo>
                    <a:pt x="27044" y="259496"/>
                  </a:lnTo>
                  <a:lnTo>
                    <a:pt x="27894" y="290750"/>
                  </a:lnTo>
                  <a:lnTo>
                    <a:pt x="28271" y="320516"/>
                  </a:lnTo>
                  <a:lnTo>
                    <a:pt x="30556" y="349620"/>
                  </a:lnTo>
                  <a:lnTo>
                    <a:pt x="33423" y="377637"/>
                  </a:lnTo>
                  <a:lnTo>
                    <a:pt x="34698" y="403318"/>
                  </a:lnTo>
                  <a:lnTo>
                    <a:pt x="35265" y="427960"/>
                  </a:lnTo>
                  <a:lnTo>
                    <a:pt x="37700" y="459913"/>
                  </a:lnTo>
                  <a:lnTo>
                    <a:pt x="41332" y="486579"/>
                  </a:lnTo>
                  <a:lnTo>
                    <a:pt x="42559" y="516449"/>
                  </a:lnTo>
                  <a:lnTo>
                    <a:pt x="43595" y="541752"/>
                  </a:lnTo>
                  <a:lnTo>
                    <a:pt x="46627" y="549812"/>
                  </a:lnTo>
                  <a:lnTo>
                    <a:pt x="46959" y="549104"/>
                  </a:lnTo>
                  <a:lnTo>
                    <a:pt x="43558" y="520583"/>
                  </a:lnTo>
                  <a:lnTo>
                    <a:pt x="38089" y="486242"/>
                  </a:lnTo>
                  <a:lnTo>
                    <a:pt x="36421" y="452752"/>
                  </a:lnTo>
                  <a:lnTo>
                    <a:pt x="36030" y="426648"/>
                  </a:lnTo>
                  <a:lnTo>
                    <a:pt x="35810" y="392761"/>
                  </a:lnTo>
                  <a:lnTo>
                    <a:pt x="39537" y="358820"/>
                  </a:lnTo>
                  <a:lnTo>
                    <a:pt x="45669" y="327420"/>
                  </a:lnTo>
                  <a:lnTo>
                    <a:pt x="54852" y="294069"/>
                  </a:lnTo>
                  <a:lnTo>
                    <a:pt x="63524" y="271810"/>
                  </a:lnTo>
                  <a:lnTo>
                    <a:pt x="79675" y="251722"/>
                  </a:lnTo>
                  <a:lnTo>
                    <a:pt x="89915" y="243374"/>
                  </a:lnTo>
                  <a:lnTo>
                    <a:pt x="112189" y="234212"/>
                  </a:lnTo>
                  <a:lnTo>
                    <a:pt x="138896" y="230263"/>
                  </a:lnTo>
                  <a:lnTo>
                    <a:pt x="146573" y="232090"/>
                  </a:lnTo>
                  <a:lnTo>
                    <a:pt x="159334" y="240470"/>
                  </a:lnTo>
                  <a:lnTo>
                    <a:pt x="179237" y="266160"/>
                  </a:lnTo>
                  <a:lnTo>
                    <a:pt x="190979" y="299783"/>
                  </a:lnTo>
                  <a:lnTo>
                    <a:pt x="196991" y="326862"/>
                  </a:lnTo>
                  <a:lnTo>
                    <a:pt x="199125" y="355787"/>
                  </a:lnTo>
                  <a:lnTo>
                    <a:pt x="199757" y="389140"/>
                  </a:lnTo>
                  <a:lnTo>
                    <a:pt x="199945" y="423364"/>
                  </a:lnTo>
                  <a:lnTo>
                    <a:pt x="200794" y="453965"/>
                  </a:lnTo>
                  <a:lnTo>
                    <a:pt x="204927" y="484728"/>
                  </a:lnTo>
                  <a:lnTo>
                    <a:pt x="207297" y="520125"/>
                  </a:lnTo>
                  <a:lnTo>
                    <a:pt x="213468" y="542872"/>
                  </a:lnTo>
                  <a:lnTo>
                    <a:pt x="228600" y="571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0" name="SMARTInkShape-396"/>
            <p:cNvSpPr/>
            <p:nvPr/>
          </p:nvSpPr>
          <p:spPr>
            <a:xfrm>
              <a:off x="4716370" y="2674043"/>
              <a:ext cx="160255" cy="389290"/>
            </a:xfrm>
            <a:custGeom>
              <a:avLst/>
              <a:gdLst/>
              <a:ahLst/>
              <a:cxnLst/>
              <a:rect l="0" t="0" r="0" b="0"/>
              <a:pathLst>
                <a:path w="160255" h="389290">
                  <a:moveTo>
                    <a:pt x="112805" y="19151"/>
                  </a:moveTo>
                  <a:lnTo>
                    <a:pt x="104721" y="12654"/>
                  </a:lnTo>
                  <a:lnTo>
                    <a:pt x="77560" y="0"/>
                  </a:lnTo>
                  <a:lnTo>
                    <a:pt x="53238" y="2187"/>
                  </a:lnTo>
                  <a:lnTo>
                    <a:pt x="28481" y="11655"/>
                  </a:lnTo>
                  <a:lnTo>
                    <a:pt x="9856" y="28307"/>
                  </a:lnTo>
                  <a:lnTo>
                    <a:pt x="3550" y="43593"/>
                  </a:lnTo>
                  <a:lnTo>
                    <a:pt x="0" y="74283"/>
                  </a:lnTo>
                  <a:lnTo>
                    <a:pt x="757" y="97629"/>
                  </a:lnTo>
                  <a:lnTo>
                    <a:pt x="10108" y="124160"/>
                  </a:lnTo>
                  <a:lnTo>
                    <a:pt x="29607" y="154458"/>
                  </a:lnTo>
                  <a:lnTo>
                    <a:pt x="56154" y="183373"/>
                  </a:lnTo>
                  <a:lnTo>
                    <a:pt x="83535" y="212015"/>
                  </a:lnTo>
                  <a:lnTo>
                    <a:pt x="107170" y="240604"/>
                  </a:lnTo>
                  <a:lnTo>
                    <a:pt x="135082" y="271416"/>
                  </a:lnTo>
                  <a:lnTo>
                    <a:pt x="154182" y="305195"/>
                  </a:lnTo>
                  <a:lnTo>
                    <a:pt x="160254" y="322627"/>
                  </a:lnTo>
                  <a:lnTo>
                    <a:pt x="157441" y="337120"/>
                  </a:lnTo>
                  <a:lnTo>
                    <a:pt x="146493" y="364711"/>
                  </a:lnTo>
                  <a:lnTo>
                    <a:pt x="131518" y="380478"/>
                  </a:lnTo>
                  <a:lnTo>
                    <a:pt x="120857" y="386116"/>
                  </a:lnTo>
                  <a:lnTo>
                    <a:pt x="101697" y="389289"/>
                  </a:lnTo>
                  <a:lnTo>
                    <a:pt x="78028" y="388113"/>
                  </a:lnTo>
                  <a:lnTo>
                    <a:pt x="55655" y="3834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1" name="SMARTInkShape-397"/>
            <p:cNvSpPr/>
            <p:nvPr/>
          </p:nvSpPr>
          <p:spPr>
            <a:xfrm>
              <a:off x="4521994" y="2742563"/>
              <a:ext cx="121445" cy="345836"/>
            </a:xfrm>
            <a:custGeom>
              <a:avLst/>
              <a:gdLst/>
              <a:ahLst/>
              <a:cxnLst/>
              <a:rect l="0" t="0" r="0" b="0"/>
              <a:pathLst>
                <a:path w="121445" h="345836">
                  <a:moveTo>
                    <a:pt x="0" y="179231"/>
                  </a:moveTo>
                  <a:lnTo>
                    <a:pt x="14121" y="177114"/>
                  </a:lnTo>
                  <a:lnTo>
                    <a:pt x="27707" y="172734"/>
                  </a:lnTo>
                  <a:lnTo>
                    <a:pt x="39037" y="165495"/>
                  </a:lnTo>
                  <a:lnTo>
                    <a:pt x="64155" y="133185"/>
                  </a:lnTo>
                  <a:lnTo>
                    <a:pt x="90155" y="100073"/>
                  </a:lnTo>
                  <a:lnTo>
                    <a:pt x="104562" y="70373"/>
                  </a:lnTo>
                  <a:lnTo>
                    <a:pt x="115736" y="39997"/>
                  </a:lnTo>
                  <a:lnTo>
                    <a:pt x="118907" y="20247"/>
                  </a:lnTo>
                  <a:lnTo>
                    <a:pt x="118165" y="12916"/>
                  </a:lnTo>
                  <a:lnTo>
                    <a:pt x="116083" y="7236"/>
                  </a:lnTo>
                  <a:lnTo>
                    <a:pt x="113108" y="2655"/>
                  </a:lnTo>
                  <a:lnTo>
                    <a:pt x="108742" y="395"/>
                  </a:lnTo>
                  <a:lnTo>
                    <a:pt x="97542" y="0"/>
                  </a:lnTo>
                  <a:lnTo>
                    <a:pt x="88860" y="2471"/>
                  </a:lnTo>
                  <a:lnTo>
                    <a:pt x="77393" y="10441"/>
                  </a:lnTo>
                  <a:lnTo>
                    <a:pt x="59297" y="27356"/>
                  </a:lnTo>
                  <a:lnTo>
                    <a:pt x="45344" y="57391"/>
                  </a:lnTo>
                  <a:lnTo>
                    <a:pt x="33455" y="85363"/>
                  </a:lnTo>
                  <a:lnTo>
                    <a:pt x="24553" y="119227"/>
                  </a:lnTo>
                  <a:lnTo>
                    <a:pt x="19379" y="145419"/>
                  </a:lnTo>
                  <a:lnTo>
                    <a:pt x="14433" y="170818"/>
                  </a:lnTo>
                  <a:lnTo>
                    <a:pt x="9303" y="205313"/>
                  </a:lnTo>
                  <a:lnTo>
                    <a:pt x="7783" y="237759"/>
                  </a:lnTo>
                  <a:lnTo>
                    <a:pt x="9450" y="268275"/>
                  </a:lnTo>
                  <a:lnTo>
                    <a:pt x="17087" y="296631"/>
                  </a:lnTo>
                  <a:lnTo>
                    <a:pt x="26644" y="317134"/>
                  </a:lnTo>
                  <a:lnTo>
                    <a:pt x="48288" y="339683"/>
                  </a:lnTo>
                  <a:lnTo>
                    <a:pt x="60090" y="345793"/>
                  </a:lnTo>
                  <a:lnTo>
                    <a:pt x="66254" y="345835"/>
                  </a:lnTo>
                  <a:lnTo>
                    <a:pt x="121444" y="3221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2" name="SMARTInkShape-398"/>
            <p:cNvSpPr/>
            <p:nvPr/>
          </p:nvSpPr>
          <p:spPr>
            <a:xfrm>
              <a:off x="4029075" y="2743655"/>
              <a:ext cx="421482" cy="303650"/>
            </a:xfrm>
            <a:custGeom>
              <a:avLst/>
              <a:gdLst/>
              <a:ahLst/>
              <a:cxnLst/>
              <a:rect l="0" t="0" r="0" b="0"/>
              <a:pathLst>
                <a:path w="421482" h="303650">
                  <a:moveTo>
                    <a:pt x="0" y="149564"/>
                  </a:moveTo>
                  <a:lnTo>
                    <a:pt x="18682" y="115375"/>
                  </a:lnTo>
                  <a:lnTo>
                    <a:pt x="50585" y="88166"/>
                  </a:lnTo>
                  <a:lnTo>
                    <a:pt x="84399" y="63793"/>
                  </a:lnTo>
                  <a:lnTo>
                    <a:pt x="113025" y="47862"/>
                  </a:lnTo>
                  <a:lnTo>
                    <a:pt x="145496" y="33088"/>
                  </a:lnTo>
                  <a:lnTo>
                    <a:pt x="175578" y="19450"/>
                  </a:lnTo>
                  <a:lnTo>
                    <a:pt x="204600" y="10029"/>
                  </a:lnTo>
                  <a:lnTo>
                    <a:pt x="238617" y="1851"/>
                  </a:lnTo>
                  <a:lnTo>
                    <a:pt x="268679" y="0"/>
                  </a:lnTo>
                  <a:lnTo>
                    <a:pt x="280279" y="1864"/>
                  </a:lnTo>
                  <a:lnTo>
                    <a:pt x="288875" y="6132"/>
                  </a:lnTo>
                  <a:lnTo>
                    <a:pt x="297987" y="13320"/>
                  </a:lnTo>
                  <a:lnTo>
                    <a:pt x="308249" y="33877"/>
                  </a:lnTo>
                  <a:lnTo>
                    <a:pt x="318034" y="69268"/>
                  </a:lnTo>
                  <a:lnTo>
                    <a:pt x="321245" y="98167"/>
                  </a:lnTo>
                  <a:lnTo>
                    <a:pt x="326077" y="130719"/>
                  </a:lnTo>
                  <a:lnTo>
                    <a:pt x="327861" y="160825"/>
                  </a:lnTo>
                  <a:lnTo>
                    <a:pt x="328390" y="189854"/>
                  </a:lnTo>
                  <a:lnTo>
                    <a:pt x="329340" y="218563"/>
                  </a:lnTo>
                  <a:lnTo>
                    <a:pt x="334254" y="252475"/>
                  </a:lnTo>
                  <a:lnTo>
                    <a:pt x="339252" y="282516"/>
                  </a:lnTo>
                  <a:lnTo>
                    <a:pt x="341819" y="302111"/>
                  </a:lnTo>
                  <a:lnTo>
                    <a:pt x="342973" y="303649"/>
                  </a:lnTo>
                  <a:lnTo>
                    <a:pt x="344536" y="302294"/>
                  </a:lnTo>
                  <a:lnTo>
                    <a:pt x="346372" y="299009"/>
                  </a:lnTo>
                  <a:lnTo>
                    <a:pt x="348956" y="267839"/>
                  </a:lnTo>
                  <a:lnTo>
                    <a:pt x="351677" y="243141"/>
                  </a:lnTo>
                  <a:lnTo>
                    <a:pt x="355532" y="218935"/>
                  </a:lnTo>
                  <a:lnTo>
                    <a:pt x="359891" y="194947"/>
                  </a:lnTo>
                  <a:lnTo>
                    <a:pt x="364475" y="171057"/>
                  </a:lnTo>
                  <a:lnTo>
                    <a:pt x="371518" y="137411"/>
                  </a:lnTo>
                  <a:lnTo>
                    <a:pt x="378632" y="109451"/>
                  </a:lnTo>
                  <a:lnTo>
                    <a:pt x="391938" y="78669"/>
                  </a:lnTo>
                  <a:lnTo>
                    <a:pt x="404945" y="49659"/>
                  </a:lnTo>
                  <a:lnTo>
                    <a:pt x="421481" y="209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3" name="SMARTInkShape-399"/>
            <p:cNvSpPr/>
            <p:nvPr/>
          </p:nvSpPr>
          <p:spPr>
            <a:xfrm>
              <a:off x="4168613" y="2445084"/>
              <a:ext cx="260219" cy="662448"/>
            </a:xfrm>
            <a:custGeom>
              <a:avLst/>
              <a:gdLst/>
              <a:ahLst/>
              <a:cxnLst/>
              <a:rect l="0" t="0" r="0" b="0"/>
              <a:pathLst>
                <a:path w="260219" h="662448">
                  <a:moveTo>
                    <a:pt x="253368" y="148097"/>
                  </a:moveTo>
                  <a:lnTo>
                    <a:pt x="259023" y="119130"/>
                  </a:lnTo>
                  <a:lnTo>
                    <a:pt x="260218" y="87077"/>
                  </a:lnTo>
                  <a:lnTo>
                    <a:pt x="259660" y="61579"/>
                  </a:lnTo>
                  <a:lnTo>
                    <a:pt x="256694" y="51171"/>
                  </a:lnTo>
                  <a:lnTo>
                    <a:pt x="227623" y="15802"/>
                  </a:lnTo>
                  <a:lnTo>
                    <a:pt x="213020" y="4565"/>
                  </a:lnTo>
                  <a:lnTo>
                    <a:pt x="183469" y="0"/>
                  </a:lnTo>
                  <a:lnTo>
                    <a:pt x="155928" y="2440"/>
                  </a:lnTo>
                  <a:lnTo>
                    <a:pt x="125289" y="16079"/>
                  </a:lnTo>
                  <a:lnTo>
                    <a:pt x="104294" y="30223"/>
                  </a:lnTo>
                  <a:lnTo>
                    <a:pt x="80458" y="58050"/>
                  </a:lnTo>
                  <a:lnTo>
                    <a:pt x="62171" y="84639"/>
                  </a:lnTo>
                  <a:lnTo>
                    <a:pt x="46698" y="116860"/>
                  </a:lnTo>
                  <a:lnTo>
                    <a:pt x="36896" y="142945"/>
                  </a:lnTo>
                  <a:lnTo>
                    <a:pt x="27248" y="170414"/>
                  </a:lnTo>
                  <a:lnTo>
                    <a:pt x="19785" y="198497"/>
                  </a:lnTo>
                  <a:lnTo>
                    <a:pt x="13822" y="226853"/>
                  </a:lnTo>
                  <a:lnTo>
                    <a:pt x="8526" y="255331"/>
                  </a:lnTo>
                  <a:lnTo>
                    <a:pt x="5643" y="283863"/>
                  </a:lnTo>
                  <a:lnTo>
                    <a:pt x="3568" y="313212"/>
                  </a:lnTo>
                  <a:lnTo>
                    <a:pt x="0" y="344778"/>
                  </a:lnTo>
                  <a:lnTo>
                    <a:pt x="2" y="375211"/>
                  </a:lnTo>
                  <a:lnTo>
                    <a:pt x="1855" y="403818"/>
                  </a:lnTo>
                  <a:lnTo>
                    <a:pt x="2678" y="429761"/>
                  </a:lnTo>
                  <a:lnTo>
                    <a:pt x="3044" y="454521"/>
                  </a:lnTo>
                  <a:lnTo>
                    <a:pt x="3207" y="479548"/>
                  </a:lnTo>
                  <a:lnTo>
                    <a:pt x="3279" y="506546"/>
                  </a:lnTo>
                  <a:lnTo>
                    <a:pt x="7112" y="540936"/>
                  </a:lnTo>
                  <a:lnTo>
                    <a:pt x="9482" y="571234"/>
                  </a:lnTo>
                  <a:lnTo>
                    <a:pt x="10283" y="605007"/>
                  </a:lnTo>
                  <a:lnTo>
                    <a:pt x="17625" y="6624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1" name="SMARTInkShape-Group95"/>
          <p:cNvGrpSpPr/>
          <p:nvPr/>
        </p:nvGrpSpPr>
        <p:grpSpPr>
          <a:xfrm>
            <a:off x="1128713" y="3396633"/>
            <a:ext cx="1457326" cy="590638"/>
            <a:chOff x="1128713" y="3396633"/>
            <a:chExt cx="1457326" cy="590638"/>
          </a:xfrm>
        </p:grpSpPr>
        <p:sp>
          <p:nvSpPr>
            <p:cNvPr id="415" name="SMARTInkShape-400"/>
            <p:cNvSpPr/>
            <p:nvPr/>
          </p:nvSpPr>
          <p:spPr>
            <a:xfrm>
              <a:off x="2364581" y="3650456"/>
              <a:ext cx="221458" cy="7058"/>
            </a:xfrm>
            <a:custGeom>
              <a:avLst/>
              <a:gdLst/>
              <a:ahLst/>
              <a:cxnLst/>
              <a:rect l="0" t="0" r="0" b="0"/>
              <a:pathLst>
                <a:path w="221458" h="7058">
                  <a:moveTo>
                    <a:pt x="0" y="0"/>
                  </a:moveTo>
                  <a:lnTo>
                    <a:pt x="33201" y="5655"/>
                  </a:lnTo>
                  <a:lnTo>
                    <a:pt x="61431" y="6703"/>
                  </a:lnTo>
                  <a:lnTo>
                    <a:pt x="96096" y="7057"/>
                  </a:lnTo>
                  <a:lnTo>
                    <a:pt x="130195" y="2217"/>
                  </a:lnTo>
                  <a:lnTo>
                    <a:pt x="163725" y="657"/>
                  </a:lnTo>
                  <a:lnTo>
                    <a:pt x="22145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6" name="SMARTInkShape-401"/>
            <p:cNvSpPr/>
            <p:nvPr/>
          </p:nvSpPr>
          <p:spPr>
            <a:xfrm>
              <a:off x="2417674" y="3396633"/>
              <a:ext cx="39777" cy="453849"/>
            </a:xfrm>
            <a:custGeom>
              <a:avLst/>
              <a:gdLst/>
              <a:ahLst/>
              <a:cxnLst/>
              <a:rect l="0" t="0" r="0" b="0"/>
              <a:pathLst>
                <a:path w="39777" h="453849">
                  <a:moveTo>
                    <a:pt x="18345" y="3792"/>
                  </a:moveTo>
                  <a:lnTo>
                    <a:pt x="14552" y="0"/>
                  </a:lnTo>
                  <a:lnTo>
                    <a:pt x="13435" y="1264"/>
                  </a:lnTo>
                  <a:lnTo>
                    <a:pt x="11495" y="30564"/>
                  </a:lnTo>
                  <a:lnTo>
                    <a:pt x="11332" y="54320"/>
                  </a:lnTo>
                  <a:lnTo>
                    <a:pt x="11259" y="80224"/>
                  </a:lnTo>
                  <a:lnTo>
                    <a:pt x="11218" y="109782"/>
                  </a:lnTo>
                  <a:lnTo>
                    <a:pt x="10412" y="142970"/>
                  </a:lnTo>
                  <a:lnTo>
                    <a:pt x="7411" y="166191"/>
                  </a:lnTo>
                  <a:lnTo>
                    <a:pt x="5548" y="191856"/>
                  </a:lnTo>
                  <a:lnTo>
                    <a:pt x="4720" y="219139"/>
                  </a:lnTo>
                  <a:lnTo>
                    <a:pt x="4352" y="247139"/>
                  </a:lnTo>
                  <a:lnTo>
                    <a:pt x="2072" y="273342"/>
                  </a:lnTo>
                  <a:lnTo>
                    <a:pt x="0" y="298217"/>
                  </a:lnTo>
                  <a:lnTo>
                    <a:pt x="2502" y="333740"/>
                  </a:lnTo>
                  <a:lnTo>
                    <a:pt x="4390" y="364727"/>
                  </a:lnTo>
                  <a:lnTo>
                    <a:pt x="8830" y="394016"/>
                  </a:lnTo>
                  <a:lnTo>
                    <a:pt x="11292" y="422009"/>
                  </a:lnTo>
                  <a:lnTo>
                    <a:pt x="14681" y="438110"/>
                  </a:lnTo>
                  <a:lnTo>
                    <a:pt x="18284" y="443356"/>
                  </a:lnTo>
                  <a:lnTo>
                    <a:pt x="39776" y="4538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7" name="SMARTInkShape-402"/>
            <p:cNvSpPr/>
            <p:nvPr/>
          </p:nvSpPr>
          <p:spPr>
            <a:xfrm>
              <a:off x="1680227" y="3466485"/>
              <a:ext cx="598630" cy="520786"/>
            </a:xfrm>
            <a:custGeom>
              <a:avLst/>
              <a:gdLst/>
              <a:ahLst/>
              <a:cxnLst/>
              <a:rect l="0" t="0" r="0" b="0"/>
              <a:pathLst>
                <a:path w="598630" h="520786">
                  <a:moveTo>
                    <a:pt x="177148" y="76815"/>
                  </a:moveTo>
                  <a:lnTo>
                    <a:pt x="162675" y="45752"/>
                  </a:lnTo>
                  <a:lnTo>
                    <a:pt x="155662" y="30305"/>
                  </a:lnTo>
                  <a:lnTo>
                    <a:pt x="149342" y="22806"/>
                  </a:lnTo>
                  <a:lnTo>
                    <a:pt x="132397" y="10453"/>
                  </a:lnTo>
                  <a:lnTo>
                    <a:pt x="109571" y="883"/>
                  </a:lnTo>
                  <a:lnTo>
                    <a:pt x="105903" y="0"/>
                  </a:lnTo>
                  <a:lnTo>
                    <a:pt x="85571" y="6342"/>
                  </a:lnTo>
                  <a:lnTo>
                    <a:pt x="59438" y="22068"/>
                  </a:lnTo>
                  <a:lnTo>
                    <a:pt x="47310" y="35020"/>
                  </a:lnTo>
                  <a:lnTo>
                    <a:pt x="25377" y="64903"/>
                  </a:lnTo>
                  <a:lnTo>
                    <a:pt x="13436" y="93688"/>
                  </a:lnTo>
                  <a:lnTo>
                    <a:pt x="3434" y="125921"/>
                  </a:lnTo>
                  <a:lnTo>
                    <a:pt x="0" y="147986"/>
                  </a:lnTo>
                  <a:lnTo>
                    <a:pt x="2775" y="173397"/>
                  </a:lnTo>
                  <a:lnTo>
                    <a:pt x="8632" y="185357"/>
                  </a:lnTo>
                  <a:lnTo>
                    <a:pt x="17321" y="193318"/>
                  </a:lnTo>
                  <a:lnTo>
                    <a:pt x="29120" y="199502"/>
                  </a:lnTo>
                  <a:lnTo>
                    <a:pt x="44418" y="200664"/>
                  </a:lnTo>
                  <a:lnTo>
                    <a:pt x="72525" y="194942"/>
                  </a:lnTo>
                  <a:lnTo>
                    <a:pt x="103183" y="180464"/>
                  </a:lnTo>
                  <a:lnTo>
                    <a:pt x="115435" y="171565"/>
                  </a:lnTo>
                  <a:lnTo>
                    <a:pt x="124055" y="160201"/>
                  </a:lnTo>
                  <a:lnTo>
                    <a:pt x="143275" y="127243"/>
                  </a:lnTo>
                  <a:lnTo>
                    <a:pt x="164512" y="96167"/>
                  </a:lnTo>
                  <a:lnTo>
                    <a:pt x="174652" y="80637"/>
                  </a:lnTo>
                  <a:lnTo>
                    <a:pt x="175484" y="80157"/>
                  </a:lnTo>
                  <a:lnTo>
                    <a:pt x="176039" y="80631"/>
                  </a:lnTo>
                  <a:lnTo>
                    <a:pt x="181911" y="103011"/>
                  </a:lnTo>
                  <a:lnTo>
                    <a:pt x="184380" y="136700"/>
                  </a:lnTo>
                  <a:lnTo>
                    <a:pt x="188992" y="172170"/>
                  </a:lnTo>
                  <a:lnTo>
                    <a:pt x="190712" y="207815"/>
                  </a:lnTo>
                  <a:lnTo>
                    <a:pt x="191221" y="243511"/>
                  </a:lnTo>
                  <a:lnTo>
                    <a:pt x="192166" y="279224"/>
                  </a:lnTo>
                  <a:lnTo>
                    <a:pt x="196326" y="314941"/>
                  </a:lnTo>
                  <a:lnTo>
                    <a:pt x="197912" y="350659"/>
                  </a:lnTo>
                  <a:lnTo>
                    <a:pt x="198381" y="385584"/>
                  </a:lnTo>
                  <a:lnTo>
                    <a:pt x="198521" y="415599"/>
                  </a:lnTo>
                  <a:lnTo>
                    <a:pt x="198562" y="442308"/>
                  </a:lnTo>
                  <a:lnTo>
                    <a:pt x="197780" y="476151"/>
                  </a:lnTo>
                  <a:lnTo>
                    <a:pt x="192428" y="505062"/>
                  </a:lnTo>
                  <a:lnTo>
                    <a:pt x="187643" y="513474"/>
                  </a:lnTo>
                  <a:lnTo>
                    <a:pt x="181812" y="520123"/>
                  </a:lnTo>
                  <a:lnTo>
                    <a:pt x="180258" y="520785"/>
                  </a:lnTo>
                  <a:lnTo>
                    <a:pt x="179221" y="520433"/>
                  </a:lnTo>
                  <a:lnTo>
                    <a:pt x="173970" y="512352"/>
                  </a:lnTo>
                  <a:lnTo>
                    <a:pt x="167387" y="484734"/>
                  </a:lnTo>
                  <a:lnTo>
                    <a:pt x="162961" y="449050"/>
                  </a:lnTo>
                  <a:lnTo>
                    <a:pt x="158216" y="421616"/>
                  </a:lnTo>
                  <a:lnTo>
                    <a:pt x="157251" y="393379"/>
                  </a:lnTo>
                  <a:lnTo>
                    <a:pt x="160846" y="364110"/>
                  </a:lnTo>
                  <a:lnTo>
                    <a:pt x="163057" y="331449"/>
                  </a:lnTo>
                  <a:lnTo>
                    <a:pt x="168387" y="300517"/>
                  </a:lnTo>
                  <a:lnTo>
                    <a:pt x="175787" y="266569"/>
                  </a:lnTo>
                  <a:lnTo>
                    <a:pt x="186887" y="232169"/>
                  </a:lnTo>
                  <a:lnTo>
                    <a:pt x="196350" y="201515"/>
                  </a:lnTo>
                  <a:lnTo>
                    <a:pt x="208855" y="172324"/>
                  </a:lnTo>
                  <a:lnTo>
                    <a:pt x="222614" y="144360"/>
                  </a:lnTo>
                  <a:lnTo>
                    <a:pt x="239369" y="113176"/>
                  </a:lnTo>
                  <a:lnTo>
                    <a:pt x="257985" y="78487"/>
                  </a:lnTo>
                  <a:lnTo>
                    <a:pt x="264140" y="70150"/>
                  </a:lnTo>
                  <a:lnTo>
                    <a:pt x="267686" y="69196"/>
                  </a:lnTo>
                  <a:lnTo>
                    <a:pt x="271638" y="70148"/>
                  </a:lnTo>
                  <a:lnTo>
                    <a:pt x="275860" y="72370"/>
                  </a:lnTo>
                  <a:lnTo>
                    <a:pt x="282668" y="85423"/>
                  </a:lnTo>
                  <a:lnTo>
                    <a:pt x="288846" y="119317"/>
                  </a:lnTo>
                  <a:lnTo>
                    <a:pt x="290292" y="145711"/>
                  </a:lnTo>
                  <a:lnTo>
                    <a:pt x="291105" y="174752"/>
                  </a:lnTo>
                  <a:lnTo>
                    <a:pt x="291346" y="202318"/>
                  </a:lnTo>
                  <a:lnTo>
                    <a:pt x="289311" y="233368"/>
                  </a:lnTo>
                  <a:lnTo>
                    <a:pt x="287323" y="247994"/>
                  </a:lnTo>
                  <a:lnTo>
                    <a:pt x="290748" y="280156"/>
                  </a:lnTo>
                  <a:lnTo>
                    <a:pt x="299127" y="310879"/>
                  </a:lnTo>
                  <a:lnTo>
                    <a:pt x="303592" y="319750"/>
                  </a:lnTo>
                  <a:lnTo>
                    <a:pt x="308222" y="323692"/>
                  </a:lnTo>
                  <a:lnTo>
                    <a:pt x="317160" y="323328"/>
                  </a:lnTo>
                  <a:lnTo>
                    <a:pt x="322877" y="322119"/>
                  </a:lnTo>
                  <a:lnTo>
                    <a:pt x="333462" y="314427"/>
                  </a:lnTo>
                  <a:lnTo>
                    <a:pt x="342665" y="303070"/>
                  </a:lnTo>
                  <a:lnTo>
                    <a:pt x="357655" y="269388"/>
                  </a:lnTo>
                  <a:lnTo>
                    <a:pt x="367556" y="235357"/>
                  </a:lnTo>
                  <a:lnTo>
                    <a:pt x="374764" y="207487"/>
                  </a:lnTo>
                  <a:lnTo>
                    <a:pt x="381927" y="179121"/>
                  </a:lnTo>
                  <a:lnTo>
                    <a:pt x="388283" y="149020"/>
                  </a:lnTo>
                  <a:lnTo>
                    <a:pt x="390519" y="113820"/>
                  </a:lnTo>
                  <a:lnTo>
                    <a:pt x="391378" y="79499"/>
                  </a:lnTo>
                  <a:lnTo>
                    <a:pt x="391450" y="62822"/>
                  </a:lnTo>
                  <a:lnTo>
                    <a:pt x="385805" y="97187"/>
                  </a:lnTo>
                  <a:lnTo>
                    <a:pt x="384611" y="130404"/>
                  </a:lnTo>
                  <a:lnTo>
                    <a:pt x="384404" y="161926"/>
                  </a:lnTo>
                  <a:lnTo>
                    <a:pt x="384343" y="192609"/>
                  </a:lnTo>
                  <a:lnTo>
                    <a:pt x="384324" y="221808"/>
                  </a:lnTo>
                  <a:lnTo>
                    <a:pt x="384319" y="250568"/>
                  </a:lnTo>
                  <a:lnTo>
                    <a:pt x="390020" y="282234"/>
                  </a:lnTo>
                  <a:lnTo>
                    <a:pt x="404902" y="313426"/>
                  </a:lnTo>
                  <a:lnTo>
                    <a:pt x="418109" y="326662"/>
                  </a:lnTo>
                  <a:lnTo>
                    <a:pt x="425265" y="330733"/>
                  </a:lnTo>
                  <a:lnTo>
                    <a:pt x="428284" y="331819"/>
                  </a:lnTo>
                  <a:lnTo>
                    <a:pt x="437989" y="326675"/>
                  </a:lnTo>
                  <a:lnTo>
                    <a:pt x="452607" y="312508"/>
                  </a:lnTo>
                  <a:lnTo>
                    <a:pt x="461965" y="296140"/>
                  </a:lnTo>
                  <a:lnTo>
                    <a:pt x="474681" y="261478"/>
                  </a:lnTo>
                  <a:lnTo>
                    <a:pt x="484305" y="226151"/>
                  </a:lnTo>
                  <a:lnTo>
                    <a:pt x="491466" y="198056"/>
                  </a:lnTo>
                  <a:lnTo>
                    <a:pt x="496498" y="167507"/>
                  </a:lnTo>
                  <a:lnTo>
                    <a:pt x="500106" y="135437"/>
                  </a:lnTo>
                  <a:lnTo>
                    <a:pt x="504644" y="99948"/>
                  </a:lnTo>
                  <a:lnTo>
                    <a:pt x="504746" y="70801"/>
                  </a:lnTo>
                  <a:lnTo>
                    <a:pt x="501870" y="59325"/>
                  </a:lnTo>
                  <a:lnTo>
                    <a:pt x="501579" y="58805"/>
                  </a:lnTo>
                  <a:lnTo>
                    <a:pt x="505289" y="87810"/>
                  </a:lnTo>
                  <a:lnTo>
                    <a:pt x="505667" y="120908"/>
                  </a:lnTo>
                  <a:lnTo>
                    <a:pt x="505733" y="150734"/>
                  </a:lnTo>
                  <a:lnTo>
                    <a:pt x="507869" y="182590"/>
                  </a:lnTo>
                  <a:lnTo>
                    <a:pt x="511412" y="212137"/>
                  </a:lnTo>
                  <a:lnTo>
                    <a:pt x="514579" y="241000"/>
                  </a:lnTo>
                  <a:lnTo>
                    <a:pt x="520544" y="271777"/>
                  </a:lnTo>
                  <a:lnTo>
                    <a:pt x="527339" y="297565"/>
                  </a:lnTo>
                  <a:lnTo>
                    <a:pt x="531226" y="307482"/>
                  </a:lnTo>
                  <a:lnTo>
                    <a:pt x="533926" y="327775"/>
                  </a:lnTo>
                  <a:lnTo>
                    <a:pt x="534062" y="327466"/>
                  </a:lnTo>
                  <a:lnTo>
                    <a:pt x="534282" y="301392"/>
                  </a:lnTo>
                  <a:lnTo>
                    <a:pt x="534320" y="267710"/>
                  </a:lnTo>
                  <a:lnTo>
                    <a:pt x="534331" y="238416"/>
                  </a:lnTo>
                  <a:lnTo>
                    <a:pt x="534334" y="208834"/>
                  </a:lnTo>
                  <a:lnTo>
                    <a:pt x="538128" y="177505"/>
                  </a:lnTo>
                  <a:lnTo>
                    <a:pt x="547314" y="147593"/>
                  </a:lnTo>
                  <a:lnTo>
                    <a:pt x="559965" y="121951"/>
                  </a:lnTo>
                  <a:lnTo>
                    <a:pt x="598629" y="768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8" name="SMARTInkShape-403"/>
            <p:cNvSpPr/>
            <p:nvPr/>
          </p:nvSpPr>
          <p:spPr>
            <a:xfrm>
              <a:off x="1473393" y="3501430"/>
              <a:ext cx="130145" cy="280744"/>
            </a:xfrm>
            <a:custGeom>
              <a:avLst/>
              <a:gdLst/>
              <a:ahLst/>
              <a:cxnLst/>
              <a:rect l="0" t="0" r="0" b="0"/>
              <a:pathLst>
                <a:path w="130145" h="280744">
                  <a:moveTo>
                    <a:pt x="55370" y="6151"/>
                  </a:moveTo>
                  <a:lnTo>
                    <a:pt x="55370" y="2359"/>
                  </a:lnTo>
                  <a:lnTo>
                    <a:pt x="54576" y="1242"/>
                  </a:lnTo>
                  <a:lnTo>
                    <a:pt x="53253" y="497"/>
                  </a:lnTo>
                  <a:lnTo>
                    <a:pt x="51577" y="0"/>
                  </a:lnTo>
                  <a:lnTo>
                    <a:pt x="47599" y="7915"/>
                  </a:lnTo>
                  <a:lnTo>
                    <a:pt x="32121" y="42896"/>
                  </a:lnTo>
                  <a:lnTo>
                    <a:pt x="23613" y="78262"/>
                  </a:lnTo>
                  <a:lnTo>
                    <a:pt x="13681" y="106363"/>
                  </a:lnTo>
                  <a:lnTo>
                    <a:pt x="5711" y="136915"/>
                  </a:lnTo>
                  <a:lnTo>
                    <a:pt x="439" y="171102"/>
                  </a:lnTo>
                  <a:lnTo>
                    <a:pt x="0" y="195350"/>
                  </a:lnTo>
                  <a:lnTo>
                    <a:pt x="2450" y="222002"/>
                  </a:lnTo>
                  <a:lnTo>
                    <a:pt x="8293" y="248612"/>
                  </a:lnTo>
                  <a:lnTo>
                    <a:pt x="22635" y="270344"/>
                  </a:lnTo>
                  <a:lnTo>
                    <a:pt x="33148" y="278351"/>
                  </a:lnTo>
                  <a:lnTo>
                    <a:pt x="38174" y="280487"/>
                  </a:lnTo>
                  <a:lnTo>
                    <a:pt x="50108" y="280743"/>
                  </a:lnTo>
                  <a:lnTo>
                    <a:pt x="77173" y="274440"/>
                  </a:lnTo>
                  <a:lnTo>
                    <a:pt x="82605" y="270735"/>
                  </a:lnTo>
                  <a:lnTo>
                    <a:pt x="107368" y="239057"/>
                  </a:lnTo>
                  <a:lnTo>
                    <a:pt x="119116" y="210643"/>
                  </a:lnTo>
                  <a:lnTo>
                    <a:pt x="124528" y="183952"/>
                  </a:lnTo>
                  <a:lnTo>
                    <a:pt x="128248" y="153818"/>
                  </a:lnTo>
                  <a:lnTo>
                    <a:pt x="130144" y="121871"/>
                  </a:lnTo>
                  <a:lnTo>
                    <a:pt x="127796" y="92297"/>
                  </a:lnTo>
                  <a:lnTo>
                    <a:pt x="125659" y="73807"/>
                  </a:lnTo>
                  <a:lnTo>
                    <a:pt x="115531" y="50804"/>
                  </a:lnTo>
                  <a:lnTo>
                    <a:pt x="93239" y="23370"/>
                  </a:lnTo>
                  <a:lnTo>
                    <a:pt x="68667" y="4236"/>
                  </a:lnTo>
                  <a:lnTo>
                    <a:pt x="49167" y="557"/>
                  </a:lnTo>
                  <a:lnTo>
                    <a:pt x="19651" y="1329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9" name="SMARTInkShape-404"/>
            <p:cNvSpPr/>
            <p:nvPr/>
          </p:nvSpPr>
          <p:spPr>
            <a:xfrm>
              <a:off x="1336883" y="3436144"/>
              <a:ext cx="49006" cy="492920"/>
            </a:xfrm>
            <a:custGeom>
              <a:avLst/>
              <a:gdLst/>
              <a:ahLst/>
              <a:cxnLst/>
              <a:rect l="0" t="0" r="0" b="0"/>
              <a:pathLst>
                <a:path w="49006" h="492920">
                  <a:moveTo>
                    <a:pt x="49005" y="0"/>
                  </a:moveTo>
                  <a:lnTo>
                    <a:pt x="41420" y="7585"/>
                  </a:lnTo>
                  <a:lnTo>
                    <a:pt x="37696" y="15541"/>
                  </a:lnTo>
                  <a:lnTo>
                    <a:pt x="35109" y="44762"/>
                  </a:lnTo>
                  <a:lnTo>
                    <a:pt x="32678" y="79427"/>
                  </a:lnTo>
                  <a:lnTo>
                    <a:pt x="26969" y="107407"/>
                  </a:lnTo>
                  <a:lnTo>
                    <a:pt x="22367" y="137922"/>
                  </a:lnTo>
                  <a:lnTo>
                    <a:pt x="20497" y="161311"/>
                  </a:lnTo>
                  <a:lnTo>
                    <a:pt x="17020" y="187581"/>
                  </a:lnTo>
                  <a:lnTo>
                    <a:pt x="14945" y="213015"/>
                  </a:lnTo>
                  <a:lnTo>
                    <a:pt x="13230" y="238342"/>
                  </a:lnTo>
                  <a:lnTo>
                    <a:pt x="9821" y="265473"/>
                  </a:lnTo>
                  <a:lnTo>
                    <a:pt x="7777" y="291290"/>
                  </a:lnTo>
                  <a:lnTo>
                    <a:pt x="6869" y="315993"/>
                  </a:lnTo>
                  <a:lnTo>
                    <a:pt x="6357" y="351420"/>
                  </a:lnTo>
                  <a:lnTo>
                    <a:pt x="5412" y="382378"/>
                  </a:lnTo>
                  <a:lnTo>
                    <a:pt x="1251" y="413246"/>
                  </a:lnTo>
                  <a:lnTo>
                    <a:pt x="0" y="438458"/>
                  </a:lnTo>
                  <a:lnTo>
                    <a:pt x="3087" y="471843"/>
                  </a:lnTo>
                  <a:lnTo>
                    <a:pt x="9029" y="490466"/>
                  </a:lnTo>
                  <a:lnTo>
                    <a:pt x="10448" y="492871"/>
                  </a:lnTo>
                  <a:lnTo>
                    <a:pt x="20430" y="4929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0" name="SMARTInkShape-405"/>
            <p:cNvSpPr/>
            <p:nvPr/>
          </p:nvSpPr>
          <p:spPr>
            <a:xfrm>
              <a:off x="1128713" y="3479006"/>
              <a:ext cx="157163" cy="214314"/>
            </a:xfrm>
            <a:custGeom>
              <a:avLst/>
              <a:gdLst/>
              <a:ahLst/>
              <a:cxnLst/>
              <a:rect l="0" t="0" r="0" b="0"/>
              <a:pathLst>
                <a:path w="157163" h="214314">
                  <a:moveTo>
                    <a:pt x="0" y="0"/>
                  </a:moveTo>
                  <a:lnTo>
                    <a:pt x="17888" y="34189"/>
                  </a:lnTo>
                  <a:lnTo>
                    <a:pt x="38076" y="62728"/>
                  </a:lnTo>
                  <a:lnTo>
                    <a:pt x="57174" y="98292"/>
                  </a:lnTo>
                  <a:lnTo>
                    <a:pt x="78898" y="129851"/>
                  </a:lnTo>
                  <a:lnTo>
                    <a:pt x="101486" y="161205"/>
                  </a:lnTo>
                  <a:lnTo>
                    <a:pt x="157162" y="2143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22" name="SMARTInkShape-406"/>
          <p:cNvSpPr/>
          <p:nvPr/>
        </p:nvSpPr>
        <p:spPr>
          <a:xfrm>
            <a:off x="3014666" y="2564606"/>
            <a:ext cx="14285" cy="507208"/>
          </a:xfrm>
          <a:custGeom>
            <a:avLst/>
            <a:gdLst/>
            <a:ahLst/>
            <a:cxnLst/>
            <a:rect l="0" t="0" r="0" b="0"/>
            <a:pathLst>
              <a:path w="14285" h="507208">
                <a:moveTo>
                  <a:pt x="7140" y="0"/>
                </a:moveTo>
                <a:lnTo>
                  <a:pt x="7140" y="30882"/>
                </a:lnTo>
                <a:lnTo>
                  <a:pt x="7140" y="64713"/>
                </a:lnTo>
                <a:lnTo>
                  <a:pt x="7140" y="91670"/>
                </a:lnTo>
                <a:lnTo>
                  <a:pt x="7140" y="120207"/>
                </a:lnTo>
                <a:lnTo>
                  <a:pt x="7140" y="153445"/>
                </a:lnTo>
                <a:lnTo>
                  <a:pt x="7140" y="176677"/>
                </a:lnTo>
                <a:lnTo>
                  <a:pt x="7140" y="202348"/>
                </a:lnTo>
                <a:lnTo>
                  <a:pt x="6347" y="229633"/>
                </a:lnTo>
                <a:lnTo>
                  <a:pt x="3348" y="257634"/>
                </a:lnTo>
                <a:lnTo>
                  <a:pt x="1486" y="283838"/>
                </a:lnTo>
                <a:lnTo>
                  <a:pt x="658" y="309506"/>
                </a:lnTo>
                <a:lnTo>
                  <a:pt x="291" y="336790"/>
                </a:lnTo>
                <a:lnTo>
                  <a:pt x="127" y="362674"/>
                </a:lnTo>
                <a:lnTo>
                  <a:pt x="35" y="397443"/>
                </a:lnTo>
                <a:lnTo>
                  <a:pt x="8" y="425736"/>
                </a:lnTo>
                <a:lnTo>
                  <a:pt x="0" y="455550"/>
                </a:lnTo>
                <a:lnTo>
                  <a:pt x="2114" y="483963"/>
                </a:lnTo>
                <a:lnTo>
                  <a:pt x="7272" y="502852"/>
                </a:lnTo>
                <a:lnTo>
                  <a:pt x="14284" y="5072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29" name="SMARTInkShape-Group97"/>
          <p:cNvGrpSpPr/>
          <p:nvPr/>
        </p:nvGrpSpPr>
        <p:grpSpPr>
          <a:xfrm>
            <a:off x="2235994" y="2495345"/>
            <a:ext cx="950120" cy="647906"/>
            <a:chOff x="2235994" y="2495345"/>
            <a:chExt cx="950120" cy="647906"/>
          </a:xfrm>
        </p:grpSpPr>
        <p:sp>
          <p:nvSpPr>
            <p:cNvPr id="423" name="SMARTInkShape-407"/>
            <p:cNvSpPr/>
            <p:nvPr/>
          </p:nvSpPr>
          <p:spPr>
            <a:xfrm>
              <a:off x="2957513" y="2850356"/>
              <a:ext cx="228601" cy="7145"/>
            </a:xfrm>
            <a:custGeom>
              <a:avLst/>
              <a:gdLst/>
              <a:ahLst/>
              <a:cxnLst/>
              <a:rect l="0" t="0" r="0" b="0"/>
              <a:pathLst>
                <a:path w="228601" h="7145">
                  <a:moveTo>
                    <a:pt x="0" y="0"/>
                  </a:moveTo>
                  <a:lnTo>
                    <a:pt x="29829" y="0"/>
                  </a:lnTo>
                  <a:lnTo>
                    <a:pt x="57962" y="0"/>
                  </a:lnTo>
                  <a:lnTo>
                    <a:pt x="84234" y="0"/>
                  </a:lnTo>
                  <a:lnTo>
                    <a:pt x="111255" y="0"/>
                  </a:lnTo>
                  <a:lnTo>
                    <a:pt x="141444" y="0"/>
                  </a:lnTo>
                  <a:lnTo>
                    <a:pt x="173230" y="794"/>
                  </a:lnTo>
                  <a:lnTo>
                    <a:pt x="228600" y="714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4" name="SMARTInkShape-408"/>
            <p:cNvSpPr/>
            <p:nvPr/>
          </p:nvSpPr>
          <p:spPr>
            <a:xfrm>
              <a:off x="2786063" y="2678906"/>
              <a:ext cx="14288" cy="7145"/>
            </a:xfrm>
            <a:custGeom>
              <a:avLst/>
              <a:gdLst/>
              <a:ahLst/>
              <a:cxnLst/>
              <a:rect l="0" t="0" r="0" b="0"/>
              <a:pathLst>
                <a:path w="14288" h="7145">
                  <a:moveTo>
                    <a:pt x="14287" y="7144"/>
                  </a:move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5" name="SMARTInkShape-409"/>
            <p:cNvSpPr/>
            <p:nvPr/>
          </p:nvSpPr>
          <p:spPr>
            <a:xfrm>
              <a:off x="2822774" y="2779912"/>
              <a:ext cx="13296" cy="327620"/>
            </a:xfrm>
            <a:custGeom>
              <a:avLst/>
              <a:gdLst/>
              <a:ahLst/>
              <a:cxnLst/>
              <a:rect l="0" t="0" r="0" b="0"/>
              <a:pathLst>
                <a:path w="13296" h="327620">
                  <a:moveTo>
                    <a:pt x="6151" y="6151"/>
                  </a:moveTo>
                  <a:lnTo>
                    <a:pt x="0" y="0"/>
                  </a:lnTo>
                  <a:lnTo>
                    <a:pt x="4792" y="33759"/>
                  </a:lnTo>
                  <a:lnTo>
                    <a:pt x="5882" y="66902"/>
                  </a:lnTo>
                  <a:lnTo>
                    <a:pt x="6071" y="94618"/>
                  </a:lnTo>
                  <a:lnTo>
                    <a:pt x="6127" y="126731"/>
                  </a:lnTo>
                  <a:lnTo>
                    <a:pt x="6144" y="161382"/>
                  </a:lnTo>
                  <a:lnTo>
                    <a:pt x="6149" y="196784"/>
                  </a:lnTo>
                  <a:lnTo>
                    <a:pt x="6150" y="228616"/>
                  </a:lnTo>
                  <a:lnTo>
                    <a:pt x="6151" y="263701"/>
                  </a:lnTo>
                  <a:lnTo>
                    <a:pt x="6945" y="294217"/>
                  </a:lnTo>
                  <a:lnTo>
                    <a:pt x="13295" y="3276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6" name="SMARTInkShape-410"/>
            <p:cNvSpPr/>
            <p:nvPr/>
          </p:nvSpPr>
          <p:spPr>
            <a:xfrm>
              <a:off x="2607480" y="2784423"/>
              <a:ext cx="178584" cy="290044"/>
            </a:xfrm>
            <a:custGeom>
              <a:avLst/>
              <a:gdLst/>
              <a:ahLst/>
              <a:cxnLst/>
              <a:rect l="0" t="0" r="0" b="0"/>
              <a:pathLst>
                <a:path w="178584" h="290044">
                  <a:moveTo>
                    <a:pt x="28564" y="23071"/>
                  </a:moveTo>
                  <a:lnTo>
                    <a:pt x="27770" y="48412"/>
                  </a:lnTo>
                  <a:lnTo>
                    <a:pt x="20793" y="74937"/>
                  </a:lnTo>
                  <a:lnTo>
                    <a:pt x="14091" y="105114"/>
                  </a:lnTo>
                  <a:lnTo>
                    <a:pt x="4715" y="140436"/>
                  </a:lnTo>
                  <a:lnTo>
                    <a:pt x="922" y="173077"/>
                  </a:lnTo>
                  <a:lnTo>
                    <a:pt x="265" y="200779"/>
                  </a:lnTo>
                  <a:lnTo>
                    <a:pt x="71" y="232182"/>
                  </a:lnTo>
                  <a:lnTo>
                    <a:pt x="0" y="264832"/>
                  </a:lnTo>
                  <a:lnTo>
                    <a:pt x="4227" y="273660"/>
                  </a:lnTo>
                  <a:lnTo>
                    <a:pt x="7577" y="278236"/>
                  </a:lnTo>
                  <a:lnTo>
                    <a:pt x="12191" y="281287"/>
                  </a:lnTo>
                  <a:lnTo>
                    <a:pt x="23668" y="284677"/>
                  </a:lnTo>
                  <a:lnTo>
                    <a:pt x="29269" y="283994"/>
                  </a:lnTo>
                  <a:lnTo>
                    <a:pt x="39725" y="279001"/>
                  </a:lnTo>
                  <a:lnTo>
                    <a:pt x="58579" y="262861"/>
                  </a:lnTo>
                  <a:lnTo>
                    <a:pt x="72887" y="238036"/>
                  </a:lnTo>
                  <a:lnTo>
                    <a:pt x="84030" y="209002"/>
                  </a:lnTo>
                  <a:lnTo>
                    <a:pt x="90242" y="180291"/>
                  </a:lnTo>
                  <a:lnTo>
                    <a:pt x="94199" y="151675"/>
                  </a:lnTo>
                  <a:lnTo>
                    <a:pt x="100399" y="123088"/>
                  </a:lnTo>
                  <a:lnTo>
                    <a:pt x="105146" y="94510"/>
                  </a:lnTo>
                  <a:lnTo>
                    <a:pt x="110542" y="60201"/>
                  </a:lnTo>
                  <a:lnTo>
                    <a:pt x="112755" y="30493"/>
                  </a:lnTo>
                  <a:lnTo>
                    <a:pt x="107742" y="370"/>
                  </a:lnTo>
                  <a:lnTo>
                    <a:pt x="107543" y="0"/>
                  </a:lnTo>
                  <a:lnTo>
                    <a:pt x="107322" y="3292"/>
                  </a:lnTo>
                  <a:lnTo>
                    <a:pt x="106367" y="38924"/>
                  </a:lnTo>
                  <a:lnTo>
                    <a:pt x="101494" y="73857"/>
                  </a:lnTo>
                  <a:lnTo>
                    <a:pt x="100443" y="104000"/>
                  </a:lnTo>
                  <a:lnTo>
                    <a:pt x="100132" y="138066"/>
                  </a:lnTo>
                  <a:lnTo>
                    <a:pt x="100040" y="171179"/>
                  </a:lnTo>
                  <a:lnTo>
                    <a:pt x="102129" y="205332"/>
                  </a:lnTo>
                  <a:lnTo>
                    <a:pt x="105710" y="230282"/>
                  </a:lnTo>
                  <a:lnTo>
                    <a:pt x="112188" y="260591"/>
                  </a:lnTo>
                  <a:lnTo>
                    <a:pt x="119134" y="278744"/>
                  </a:lnTo>
                  <a:lnTo>
                    <a:pt x="130969" y="290043"/>
                  </a:lnTo>
                  <a:lnTo>
                    <a:pt x="134934" y="289159"/>
                  </a:lnTo>
                  <a:lnTo>
                    <a:pt x="145689" y="281826"/>
                  </a:lnTo>
                  <a:lnTo>
                    <a:pt x="178583" y="24452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7" name="SMARTInkShape-411"/>
            <p:cNvSpPr/>
            <p:nvPr/>
          </p:nvSpPr>
          <p:spPr>
            <a:xfrm>
              <a:off x="2235994" y="2793206"/>
              <a:ext cx="285751" cy="262586"/>
            </a:xfrm>
            <a:custGeom>
              <a:avLst/>
              <a:gdLst/>
              <a:ahLst/>
              <a:cxnLst/>
              <a:rect l="0" t="0" r="0" b="0"/>
              <a:pathLst>
                <a:path w="285751" h="262586">
                  <a:moveTo>
                    <a:pt x="0" y="178594"/>
                  </a:moveTo>
                  <a:lnTo>
                    <a:pt x="20254" y="147742"/>
                  </a:lnTo>
                  <a:lnTo>
                    <a:pt x="52764" y="119072"/>
                  </a:lnTo>
                  <a:lnTo>
                    <a:pt x="86088" y="91459"/>
                  </a:lnTo>
                  <a:lnTo>
                    <a:pt x="120075" y="69719"/>
                  </a:lnTo>
                  <a:lnTo>
                    <a:pt x="155246" y="50137"/>
                  </a:lnTo>
                  <a:lnTo>
                    <a:pt x="185359" y="30982"/>
                  </a:lnTo>
                  <a:lnTo>
                    <a:pt x="214237" y="17615"/>
                  </a:lnTo>
                  <a:lnTo>
                    <a:pt x="246229" y="4887"/>
                  </a:lnTo>
                  <a:lnTo>
                    <a:pt x="249878" y="4846"/>
                  </a:lnTo>
                  <a:lnTo>
                    <a:pt x="252310" y="6406"/>
                  </a:lnTo>
                  <a:lnTo>
                    <a:pt x="255013" y="11578"/>
                  </a:lnTo>
                  <a:lnTo>
                    <a:pt x="256534" y="20540"/>
                  </a:lnTo>
                  <a:lnTo>
                    <a:pt x="256890" y="31354"/>
                  </a:lnTo>
                  <a:lnTo>
                    <a:pt x="249506" y="58415"/>
                  </a:lnTo>
                  <a:lnTo>
                    <a:pt x="244195" y="92501"/>
                  </a:lnTo>
                  <a:lnTo>
                    <a:pt x="243145" y="126869"/>
                  </a:lnTo>
                  <a:lnTo>
                    <a:pt x="242964" y="155860"/>
                  </a:lnTo>
                  <a:lnTo>
                    <a:pt x="242921" y="180396"/>
                  </a:lnTo>
                  <a:lnTo>
                    <a:pt x="242897" y="214935"/>
                  </a:lnTo>
                  <a:lnTo>
                    <a:pt x="242888" y="248732"/>
                  </a:lnTo>
                  <a:lnTo>
                    <a:pt x="242887" y="262585"/>
                  </a:lnTo>
                  <a:lnTo>
                    <a:pt x="242094" y="238782"/>
                  </a:lnTo>
                  <a:lnTo>
                    <a:pt x="239095" y="213017"/>
                  </a:lnTo>
                  <a:lnTo>
                    <a:pt x="236736" y="182443"/>
                  </a:lnTo>
                  <a:lnTo>
                    <a:pt x="236038" y="154511"/>
                  </a:lnTo>
                  <a:lnTo>
                    <a:pt x="241505" y="119950"/>
                  </a:lnTo>
                  <a:lnTo>
                    <a:pt x="245712" y="96174"/>
                  </a:lnTo>
                  <a:lnTo>
                    <a:pt x="252345" y="71848"/>
                  </a:lnTo>
                  <a:lnTo>
                    <a:pt x="262888" y="42191"/>
                  </a:lnTo>
                  <a:lnTo>
                    <a:pt x="2857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8" name="SMARTInkShape-412"/>
            <p:cNvSpPr/>
            <p:nvPr/>
          </p:nvSpPr>
          <p:spPr>
            <a:xfrm>
              <a:off x="2286426" y="2495345"/>
              <a:ext cx="171025" cy="647906"/>
            </a:xfrm>
            <a:custGeom>
              <a:avLst/>
              <a:gdLst/>
              <a:ahLst/>
              <a:cxnLst/>
              <a:rect l="0" t="0" r="0" b="0"/>
              <a:pathLst>
                <a:path w="171025" h="647906">
                  <a:moveTo>
                    <a:pt x="171024" y="90693"/>
                  </a:moveTo>
                  <a:lnTo>
                    <a:pt x="157288" y="57071"/>
                  </a:lnTo>
                  <a:lnTo>
                    <a:pt x="140719" y="25185"/>
                  </a:lnTo>
                  <a:lnTo>
                    <a:pt x="131361" y="13159"/>
                  </a:lnTo>
                  <a:lnTo>
                    <a:pt x="119265" y="5169"/>
                  </a:lnTo>
                  <a:lnTo>
                    <a:pt x="102860" y="0"/>
                  </a:lnTo>
                  <a:lnTo>
                    <a:pt x="84152" y="2261"/>
                  </a:lnTo>
                  <a:lnTo>
                    <a:pt x="63528" y="7958"/>
                  </a:lnTo>
                  <a:lnTo>
                    <a:pt x="53663" y="14499"/>
                  </a:lnTo>
                  <a:lnTo>
                    <a:pt x="46632" y="23491"/>
                  </a:lnTo>
                  <a:lnTo>
                    <a:pt x="29358" y="55531"/>
                  </a:lnTo>
                  <a:lnTo>
                    <a:pt x="16952" y="89362"/>
                  </a:lnTo>
                  <a:lnTo>
                    <a:pt x="9309" y="118785"/>
                  </a:lnTo>
                  <a:lnTo>
                    <a:pt x="4430" y="143659"/>
                  </a:lnTo>
                  <a:lnTo>
                    <a:pt x="1732" y="170590"/>
                  </a:lnTo>
                  <a:lnTo>
                    <a:pt x="533" y="198434"/>
                  </a:lnTo>
                  <a:lnTo>
                    <a:pt x="0" y="226684"/>
                  </a:lnTo>
                  <a:lnTo>
                    <a:pt x="1880" y="255114"/>
                  </a:lnTo>
                  <a:lnTo>
                    <a:pt x="5361" y="284419"/>
                  </a:lnTo>
                  <a:lnTo>
                    <a:pt x="9554" y="315964"/>
                  </a:lnTo>
                  <a:lnTo>
                    <a:pt x="14064" y="344272"/>
                  </a:lnTo>
                  <a:lnTo>
                    <a:pt x="19508" y="370082"/>
                  </a:lnTo>
                  <a:lnTo>
                    <a:pt x="27219" y="394782"/>
                  </a:lnTo>
                  <a:lnTo>
                    <a:pt x="33821" y="421106"/>
                  </a:lnTo>
                  <a:lnTo>
                    <a:pt x="40195" y="447093"/>
                  </a:lnTo>
                  <a:lnTo>
                    <a:pt x="51915" y="480367"/>
                  </a:lnTo>
                  <a:lnTo>
                    <a:pt x="61561" y="513421"/>
                  </a:lnTo>
                  <a:lnTo>
                    <a:pt x="74407" y="548844"/>
                  </a:lnTo>
                  <a:lnTo>
                    <a:pt x="81207" y="582388"/>
                  </a:lnTo>
                  <a:lnTo>
                    <a:pt x="90414" y="615631"/>
                  </a:lnTo>
                  <a:lnTo>
                    <a:pt x="90748" y="629593"/>
                  </a:lnTo>
                  <a:lnTo>
                    <a:pt x="85299" y="6479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5" name="SMARTInkShape-Group98"/>
          <p:cNvGrpSpPr/>
          <p:nvPr/>
        </p:nvGrpSpPr>
        <p:grpSpPr>
          <a:xfrm>
            <a:off x="1042988" y="2492658"/>
            <a:ext cx="1021557" cy="579156"/>
            <a:chOff x="1042988" y="2492658"/>
            <a:chExt cx="1021557" cy="579156"/>
          </a:xfrm>
        </p:grpSpPr>
        <p:sp>
          <p:nvSpPr>
            <p:cNvPr id="430" name="SMARTInkShape-413"/>
            <p:cNvSpPr/>
            <p:nvPr/>
          </p:nvSpPr>
          <p:spPr>
            <a:xfrm>
              <a:off x="1878806" y="2595121"/>
              <a:ext cx="185739" cy="476693"/>
            </a:xfrm>
            <a:custGeom>
              <a:avLst/>
              <a:gdLst/>
              <a:ahLst/>
              <a:cxnLst/>
              <a:rect l="0" t="0" r="0" b="0"/>
              <a:pathLst>
                <a:path w="185739" h="476693">
                  <a:moveTo>
                    <a:pt x="0" y="12348"/>
                  </a:moveTo>
                  <a:lnTo>
                    <a:pt x="3793" y="971"/>
                  </a:lnTo>
                  <a:lnTo>
                    <a:pt x="5704" y="0"/>
                  </a:lnTo>
                  <a:lnTo>
                    <a:pt x="7771" y="1735"/>
                  </a:lnTo>
                  <a:lnTo>
                    <a:pt x="9943" y="5273"/>
                  </a:lnTo>
                  <a:lnTo>
                    <a:pt x="13000" y="29213"/>
                  </a:lnTo>
                  <a:lnTo>
                    <a:pt x="13716" y="54504"/>
                  </a:lnTo>
                  <a:lnTo>
                    <a:pt x="14034" y="82678"/>
                  </a:lnTo>
                  <a:lnTo>
                    <a:pt x="14175" y="108428"/>
                  </a:lnTo>
                  <a:lnTo>
                    <a:pt x="14238" y="133102"/>
                  </a:lnTo>
                  <a:lnTo>
                    <a:pt x="14265" y="157298"/>
                  </a:lnTo>
                  <a:lnTo>
                    <a:pt x="14278" y="181280"/>
                  </a:lnTo>
                  <a:lnTo>
                    <a:pt x="14283" y="205169"/>
                  </a:lnTo>
                  <a:lnTo>
                    <a:pt x="14286" y="229015"/>
                  </a:lnTo>
                  <a:lnTo>
                    <a:pt x="14287" y="263959"/>
                  </a:lnTo>
                  <a:lnTo>
                    <a:pt x="14288" y="295567"/>
                  </a:lnTo>
                  <a:lnTo>
                    <a:pt x="14288" y="328921"/>
                  </a:lnTo>
                  <a:lnTo>
                    <a:pt x="14288" y="358472"/>
                  </a:lnTo>
                  <a:lnTo>
                    <a:pt x="16404" y="392309"/>
                  </a:lnTo>
                  <a:lnTo>
                    <a:pt x="24231" y="425539"/>
                  </a:lnTo>
                  <a:lnTo>
                    <a:pt x="27717" y="442040"/>
                  </a:lnTo>
                  <a:lnTo>
                    <a:pt x="28003" y="442478"/>
                  </a:lnTo>
                  <a:lnTo>
                    <a:pt x="28194" y="441976"/>
                  </a:lnTo>
                  <a:lnTo>
                    <a:pt x="23590" y="416770"/>
                  </a:lnTo>
                  <a:lnTo>
                    <a:pt x="22071" y="382472"/>
                  </a:lnTo>
                  <a:lnTo>
                    <a:pt x="21621" y="350703"/>
                  </a:lnTo>
                  <a:lnTo>
                    <a:pt x="21488" y="317300"/>
                  </a:lnTo>
                  <a:lnTo>
                    <a:pt x="21448" y="286942"/>
                  </a:lnTo>
                  <a:lnTo>
                    <a:pt x="22230" y="257839"/>
                  </a:lnTo>
                  <a:lnTo>
                    <a:pt x="27930" y="229107"/>
                  </a:lnTo>
                  <a:lnTo>
                    <a:pt x="39320" y="201280"/>
                  </a:lnTo>
                  <a:lnTo>
                    <a:pt x="48167" y="185217"/>
                  </a:lnTo>
                  <a:lnTo>
                    <a:pt x="59508" y="174375"/>
                  </a:lnTo>
                  <a:lnTo>
                    <a:pt x="70898" y="168497"/>
                  </a:lnTo>
                  <a:lnTo>
                    <a:pt x="75047" y="168041"/>
                  </a:lnTo>
                  <a:lnTo>
                    <a:pt x="78606" y="168531"/>
                  </a:lnTo>
                  <a:lnTo>
                    <a:pt x="94993" y="176805"/>
                  </a:lnTo>
                  <a:lnTo>
                    <a:pt x="107345" y="189311"/>
                  </a:lnTo>
                  <a:lnTo>
                    <a:pt x="119824" y="218239"/>
                  </a:lnTo>
                  <a:lnTo>
                    <a:pt x="129783" y="249389"/>
                  </a:lnTo>
                  <a:lnTo>
                    <a:pt x="133969" y="278726"/>
                  </a:lnTo>
                  <a:lnTo>
                    <a:pt x="139002" y="311320"/>
                  </a:lnTo>
                  <a:lnTo>
                    <a:pt x="141727" y="342320"/>
                  </a:lnTo>
                  <a:lnTo>
                    <a:pt x="146328" y="371614"/>
                  </a:lnTo>
                  <a:lnTo>
                    <a:pt x="150495" y="395065"/>
                  </a:lnTo>
                  <a:lnTo>
                    <a:pt x="155187" y="426577"/>
                  </a:lnTo>
                  <a:lnTo>
                    <a:pt x="156772" y="451447"/>
                  </a:lnTo>
                  <a:lnTo>
                    <a:pt x="161223" y="461767"/>
                  </a:lnTo>
                  <a:lnTo>
                    <a:pt x="185738" y="4766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1" name="SMARTInkShape-414"/>
            <p:cNvSpPr/>
            <p:nvPr/>
          </p:nvSpPr>
          <p:spPr>
            <a:xfrm>
              <a:off x="1694678" y="2651880"/>
              <a:ext cx="104800" cy="393536"/>
            </a:xfrm>
            <a:custGeom>
              <a:avLst/>
              <a:gdLst/>
              <a:ahLst/>
              <a:cxnLst/>
              <a:rect l="0" t="0" r="0" b="0"/>
              <a:pathLst>
                <a:path w="104800" h="393536">
                  <a:moveTo>
                    <a:pt x="91260" y="34170"/>
                  </a:moveTo>
                  <a:lnTo>
                    <a:pt x="75166" y="11925"/>
                  </a:lnTo>
                  <a:lnTo>
                    <a:pt x="56240" y="3678"/>
                  </a:lnTo>
                  <a:lnTo>
                    <a:pt x="41901" y="0"/>
                  </a:lnTo>
                  <a:lnTo>
                    <a:pt x="31223" y="3373"/>
                  </a:lnTo>
                  <a:lnTo>
                    <a:pt x="20126" y="10164"/>
                  </a:lnTo>
                  <a:lnTo>
                    <a:pt x="12549" y="18473"/>
                  </a:lnTo>
                  <a:lnTo>
                    <a:pt x="3820" y="39662"/>
                  </a:lnTo>
                  <a:lnTo>
                    <a:pt x="0" y="69840"/>
                  </a:lnTo>
                  <a:lnTo>
                    <a:pt x="4412" y="104980"/>
                  </a:lnTo>
                  <a:lnTo>
                    <a:pt x="12927" y="139556"/>
                  </a:lnTo>
                  <a:lnTo>
                    <a:pt x="26045" y="169552"/>
                  </a:lnTo>
                  <a:lnTo>
                    <a:pt x="39013" y="198407"/>
                  </a:lnTo>
                  <a:lnTo>
                    <a:pt x="60635" y="230393"/>
                  </a:lnTo>
                  <a:lnTo>
                    <a:pt x="82043" y="263210"/>
                  </a:lnTo>
                  <a:lnTo>
                    <a:pt x="92762" y="288565"/>
                  </a:lnTo>
                  <a:lnTo>
                    <a:pt x="103022" y="321311"/>
                  </a:lnTo>
                  <a:lnTo>
                    <a:pt x="104799" y="337971"/>
                  </a:lnTo>
                  <a:lnTo>
                    <a:pt x="94140" y="371843"/>
                  </a:lnTo>
                  <a:lnTo>
                    <a:pt x="93180" y="375967"/>
                  </a:lnTo>
                  <a:lnTo>
                    <a:pt x="90158" y="379509"/>
                  </a:lnTo>
                  <a:lnTo>
                    <a:pt x="69184" y="393433"/>
                  </a:lnTo>
                  <a:lnTo>
                    <a:pt x="65430" y="393535"/>
                  </a:lnTo>
                  <a:lnTo>
                    <a:pt x="57025" y="389415"/>
                  </a:lnTo>
                  <a:lnTo>
                    <a:pt x="47161" y="381962"/>
                  </a:lnTo>
                  <a:lnTo>
                    <a:pt x="35419" y="363350"/>
                  </a:lnTo>
                  <a:lnTo>
                    <a:pt x="19822" y="3056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2" name="SMARTInkShape-415"/>
            <p:cNvSpPr/>
            <p:nvPr/>
          </p:nvSpPr>
          <p:spPr>
            <a:xfrm>
              <a:off x="1521619" y="2742726"/>
              <a:ext cx="135732" cy="294142"/>
            </a:xfrm>
            <a:custGeom>
              <a:avLst/>
              <a:gdLst/>
              <a:ahLst/>
              <a:cxnLst/>
              <a:rect l="0" t="0" r="0" b="0"/>
              <a:pathLst>
                <a:path w="135732" h="294142">
                  <a:moveTo>
                    <a:pt x="0" y="193355"/>
                  </a:moveTo>
                  <a:lnTo>
                    <a:pt x="0" y="197148"/>
                  </a:lnTo>
                  <a:lnTo>
                    <a:pt x="1587" y="197471"/>
                  </a:lnTo>
                  <a:lnTo>
                    <a:pt x="7584" y="195714"/>
                  </a:lnTo>
                  <a:lnTo>
                    <a:pt x="23678" y="182677"/>
                  </a:lnTo>
                  <a:lnTo>
                    <a:pt x="44747" y="152029"/>
                  </a:lnTo>
                  <a:lnTo>
                    <a:pt x="64195" y="120104"/>
                  </a:lnTo>
                  <a:lnTo>
                    <a:pt x="79532" y="87252"/>
                  </a:lnTo>
                  <a:lnTo>
                    <a:pt x="89411" y="57038"/>
                  </a:lnTo>
                  <a:lnTo>
                    <a:pt x="92186" y="25552"/>
                  </a:lnTo>
                  <a:lnTo>
                    <a:pt x="91771" y="14001"/>
                  </a:lnTo>
                  <a:lnTo>
                    <a:pt x="88941" y="3576"/>
                  </a:lnTo>
                  <a:lnTo>
                    <a:pt x="85488" y="954"/>
                  </a:lnTo>
                  <a:lnTo>
                    <a:pt x="80804" y="0"/>
                  </a:lnTo>
                  <a:lnTo>
                    <a:pt x="75301" y="158"/>
                  </a:lnTo>
                  <a:lnTo>
                    <a:pt x="62836" y="6684"/>
                  </a:lnTo>
                  <a:lnTo>
                    <a:pt x="50945" y="17521"/>
                  </a:lnTo>
                  <a:lnTo>
                    <a:pt x="30296" y="50844"/>
                  </a:lnTo>
                  <a:lnTo>
                    <a:pt x="17479" y="79921"/>
                  </a:lnTo>
                  <a:lnTo>
                    <a:pt x="9420" y="115415"/>
                  </a:lnTo>
                  <a:lnTo>
                    <a:pt x="5701" y="143539"/>
                  </a:lnTo>
                  <a:lnTo>
                    <a:pt x="1126" y="177694"/>
                  </a:lnTo>
                  <a:lnTo>
                    <a:pt x="5926" y="212281"/>
                  </a:lnTo>
                  <a:lnTo>
                    <a:pt x="16822" y="246383"/>
                  </a:lnTo>
                  <a:lnTo>
                    <a:pt x="37120" y="276546"/>
                  </a:lnTo>
                  <a:lnTo>
                    <a:pt x="56330" y="290941"/>
                  </a:lnTo>
                  <a:lnTo>
                    <a:pt x="75306" y="294141"/>
                  </a:lnTo>
                  <a:lnTo>
                    <a:pt x="135731" y="2862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3" name="SMARTInkShape-416"/>
            <p:cNvSpPr/>
            <p:nvPr/>
          </p:nvSpPr>
          <p:spPr>
            <a:xfrm>
              <a:off x="1042988" y="2743629"/>
              <a:ext cx="378619" cy="305713"/>
            </a:xfrm>
            <a:custGeom>
              <a:avLst/>
              <a:gdLst/>
              <a:ahLst/>
              <a:cxnLst/>
              <a:rect l="0" t="0" r="0" b="0"/>
              <a:pathLst>
                <a:path w="378619" h="305713">
                  <a:moveTo>
                    <a:pt x="0" y="142446"/>
                  </a:moveTo>
                  <a:lnTo>
                    <a:pt x="30015" y="114547"/>
                  </a:lnTo>
                  <a:lnTo>
                    <a:pt x="60367" y="90147"/>
                  </a:lnTo>
                  <a:lnTo>
                    <a:pt x="93974" y="73143"/>
                  </a:lnTo>
                  <a:lnTo>
                    <a:pt x="121771" y="62380"/>
                  </a:lnTo>
                  <a:lnTo>
                    <a:pt x="155816" y="44521"/>
                  </a:lnTo>
                  <a:lnTo>
                    <a:pt x="185779" y="30440"/>
                  </a:lnTo>
                  <a:lnTo>
                    <a:pt x="220053" y="17163"/>
                  </a:lnTo>
                  <a:lnTo>
                    <a:pt x="249754" y="6897"/>
                  </a:lnTo>
                  <a:lnTo>
                    <a:pt x="274759" y="1018"/>
                  </a:lnTo>
                  <a:lnTo>
                    <a:pt x="293870" y="0"/>
                  </a:lnTo>
                  <a:lnTo>
                    <a:pt x="298307" y="651"/>
                  </a:lnTo>
                  <a:lnTo>
                    <a:pt x="301265" y="1878"/>
                  </a:lnTo>
                  <a:lnTo>
                    <a:pt x="303237" y="3491"/>
                  </a:lnTo>
                  <a:lnTo>
                    <a:pt x="306012" y="20929"/>
                  </a:lnTo>
                  <a:lnTo>
                    <a:pt x="306835" y="49996"/>
                  </a:lnTo>
                  <a:lnTo>
                    <a:pt x="303286" y="79952"/>
                  </a:lnTo>
                  <a:lnTo>
                    <a:pt x="299885" y="113609"/>
                  </a:lnTo>
                  <a:lnTo>
                    <a:pt x="295318" y="140693"/>
                  </a:lnTo>
                  <a:lnTo>
                    <a:pt x="293612" y="168826"/>
                  </a:lnTo>
                  <a:lnTo>
                    <a:pt x="293106" y="196476"/>
                  </a:lnTo>
                  <a:lnTo>
                    <a:pt x="292935" y="227555"/>
                  </a:lnTo>
                  <a:lnTo>
                    <a:pt x="295022" y="253653"/>
                  </a:lnTo>
                  <a:lnTo>
                    <a:pt x="300668" y="282288"/>
                  </a:lnTo>
                  <a:lnTo>
                    <a:pt x="305894" y="305712"/>
                  </a:lnTo>
                  <a:lnTo>
                    <a:pt x="301357" y="270426"/>
                  </a:lnTo>
                  <a:lnTo>
                    <a:pt x="300428" y="242279"/>
                  </a:lnTo>
                  <a:lnTo>
                    <a:pt x="300153" y="213830"/>
                  </a:lnTo>
                  <a:lnTo>
                    <a:pt x="302188" y="183176"/>
                  </a:lnTo>
                  <a:lnTo>
                    <a:pt x="305701" y="151075"/>
                  </a:lnTo>
                  <a:lnTo>
                    <a:pt x="310681" y="115576"/>
                  </a:lnTo>
                  <a:lnTo>
                    <a:pt x="320830" y="85360"/>
                  </a:lnTo>
                  <a:lnTo>
                    <a:pt x="337683" y="55064"/>
                  </a:lnTo>
                  <a:lnTo>
                    <a:pt x="354893" y="32699"/>
                  </a:lnTo>
                  <a:lnTo>
                    <a:pt x="378618" y="138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4" name="SMARTInkShape-417"/>
            <p:cNvSpPr/>
            <p:nvPr/>
          </p:nvSpPr>
          <p:spPr>
            <a:xfrm>
              <a:off x="1171612" y="2492658"/>
              <a:ext cx="214277" cy="529149"/>
            </a:xfrm>
            <a:custGeom>
              <a:avLst/>
              <a:gdLst/>
              <a:ahLst/>
              <a:cxnLst/>
              <a:rect l="0" t="0" r="0" b="0"/>
              <a:pathLst>
                <a:path w="214277" h="529149">
                  <a:moveTo>
                    <a:pt x="214276" y="136242"/>
                  </a:moveTo>
                  <a:lnTo>
                    <a:pt x="212159" y="100573"/>
                  </a:lnTo>
                  <a:lnTo>
                    <a:pt x="204332" y="68166"/>
                  </a:lnTo>
                  <a:lnTo>
                    <a:pt x="194349" y="42597"/>
                  </a:lnTo>
                  <a:lnTo>
                    <a:pt x="186634" y="32180"/>
                  </a:lnTo>
                  <a:lnTo>
                    <a:pt x="156545" y="12558"/>
                  </a:lnTo>
                  <a:lnTo>
                    <a:pt x="125380" y="553"/>
                  </a:lnTo>
                  <a:lnTo>
                    <a:pt x="105446" y="0"/>
                  </a:lnTo>
                  <a:lnTo>
                    <a:pt x="76373" y="7944"/>
                  </a:lnTo>
                  <a:lnTo>
                    <a:pt x="55235" y="20352"/>
                  </a:lnTo>
                  <a:lnTo>
                    <a:pt x="46224" y="31554"/>
                  </a:lnTo>
                  <a:lnTo>
                    <a:pt x="30179" y="61941"/>
                  </a:lnTo>
                  <a:lnTo>
                    <a:pt x="20205" y="89180"/>
                  </a:lnTo>
                  <a:lnTo>
                    <a:pt x="12222" y="117359"/>
                  </a:lnTo>
                  <a:lnTo>
                    <a:pt x="4830" y="149609"/>
                  </a:lnTo>
                  <a:lnTo>
                    <a:pt x="2126" y="174726"/>
                  </a:lnTo>
                  <a:lnTo>
                    <a:pt x="924" y="200971"/>
                  </a:lnTo>
                  <a:lnTo>
                    <a:pt x="390" y="225865"/>
                  </a:lnTo>
                  <a:lnTo>
                    <a:pt x="90" y="258400"/>
                  </a:lnTo>
                  <a:lnTo>
                    <a:pt x="0" y="288148"/>
                  </a:lnTo>
                  <a:lnTo>
                    <a:pt x="3766" y="317070"/>
                  </a:lnTo>
                  <a:lnTo>
                    <a:pt x="6117" y="345749"/>
                  </a:lnTo>
                  <a:lnTo>
                    <a:pt x="10606" y="374354"/>
                  </a:lnTo>
                  <a:lnTo>
                    <a:pt x="18440" y="407555"/>
                  </a:lnTo>
                  <a:lnTo>
                    <a:pt x="22106" y="435353"/>
                  </a:lnTo>
                  <a:lnTo>
                    <a:pt x="30954" y="465991"/>
                  </a:lnTo>
                  <a:lnTo>
                    <a:pt x="34748" y="498123"/>
                  </a:lnTo>
                  <a:lnTo>
                    <a:pt x="35682" y="5291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768988538"/>
      </p:ext>
    </p:extLst>
  </p:cSld>
  <p:clrMapOvr>
    <a:masterClrMapping/>
  </p:clrMapOvr>
  <p:transition spd="med">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portions at restaurants</a:t>
            </a:r>
            <a:endParaRPr lang="en-US" dirty="0"/>
          </a:p>
        </p:txBody>
      </p:sp>
      <p:sp>
        <p:nvSpPr>
          <p:cNvPr id="3" name="Content Placeholder 2"/>
          <p:cNvSpPr>
            <a:spLocks noGrp="1"/>
          </p:cNvSpPr>
          <p:nvPr>
            <p:ph idx="1"/>
          </p:nvPr>
        </p:nvSpPr>
        <p:spPr/>
        <p:txBody>
          <a:bodyPr/>
          <a:lstStyle/>
          <a:p>
            <a:r>
              <a:rPr lang="en-US" dirty="0" smtClean="0"/>
              <a:t>Are they bigger or smaller than the portion size a person should eat?</a:t>
            </a:r>
          </a:p>
          <a:p>
            <a:pPr lvl="1"/>
            <a:r>
              <a:rPr lang="en-US" dirty="0" smtClean="0">
                <a:solidFill>
                  <a:srgbClr val="FFFF00"/>
                </a:solidFill>
              </a:rPr>
              <a:t>Way Bigger!!!</a:t>
            </a:r>
            <a:endParaRPr lang="en-US" dirty="0">
              <a:solidFill>
                <a:srgbClr val="FFFF00"/>
              </a:solidFill>
            </a:endParaRPr>
          </a:p>
        </p:txBody>
      </p:sp>
    </p:spTree>
    <p:extLst>
      <p:ext uri="{BB962C8B-B14F-4D97-AF65-F5344CB8AC3E}">
        <p14:creationId xmlns:p14="http://schemas.microsoft.com/office/powerpoint/2010/main" val="1211546305"/>
      </p:ext>
    </p:extLst>
  </p:cSld>
  <p:clrMapOvr>
    <a:masterClrMapping/>
  </p:clrMapOvr>
  <p:transition spd="med">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84300"/>
          </a:xfrm>
        </p:spPr>
        <p:txBody>
          <a:bodyPr/>
          <a:lstStyle/>
          <a:p>
            <a:r>
              <a:rPr lang="en-US" dirty="0" smtClean="0"/>
              <a:t>Healthy tips when eating out:</a:t>
            </a:r>
            <a:endParaRPr lang="en-US" dirty="0"/>
          </a:p>
        </p:txBody>
      </p:sp>
      <p:sp>
        <p:nvSpPr>
          <p:cNvPr id="3" name="Content Placeholder 2"/>
          <p:cNvSpPr>
            <a:spLocks noGrp="1"/>
          </p:cNvSpPr>
          <p:nvPr>
            <p:ph idx="1"/>
          </p:nvPr>
        </p:nvSpPr>
        <p:spPr>
          <a:xfrm>
            <a:off x="0" y="533400"/>
            <a:ext cx="9144000" cy="6172200"/>
          </a:xfrm>
        </p:spPr>
        <p:txBody>
          <a:bodyPr/>
          <a:lstStyle/>
          <a:p>
            <a:r>
              <a:rPr lang="en-US" dirty="0" smtClean="0">
                <a:solidFill>
                  <a:srgbClr val="FFFF00"/>
                </a:solidFill>
              </a:rPr>
              <a:t>Watch your portion sizes (split the meal with a friend or take half of it home)</a:t>
            </a:r>
          </a:p>
          <a:p>
            <a:r>
              <a:rPr lang="en-US" dirty="0" smtClean="0">
                <a:solidFill>
                  <a:srgbClr val="FFFF00"/>
                </a:solidFill>
              </a:rPr>
              <a:t>Choose grilled, baked or broiled foods over fried.</a:t>
            </a:r>
          </a:p>
          <a:p>
            <a:r>
              <a:rPr lang="en-US" dirty="0" smtClean="0">
                <a:solidFill>
                  <a:srgbClr val="FFFF00"/>
                </a:solidFill>
              </a:rPr>
              <a:t>Add fresh veggies and fresh fruits if possible as sides.</a:t>
            </a:r>
          </a:p>
          <a:p>
            <a:r>
              <a:rPr lang="en-US" dirty="0" smtClean="0">
                <a:solidFill>
                  <a:srgbClr val="FFFF00"/>
                </a:solidFill>
              </a:rPr>
              <a:t>Go easy on toppings (cheeses, mayo, creamy dressings, butter, sour cream aren’t very healthy choices)</a:t>
            </a:r>
          </a:p>
          <a:p>
            <a:r>
              <a:rPr lang="en-US" dirty="0" smtClean="0">
                <a:solidFill>
                  <a:srgbClr val="FFFF00"/>
                </a:solidFill>
              </a:rPr>
              <a:t>Don’t drink your calories.  There are lots of calories in soft drinks and lots of calories and fat in a lot of coffee drinks, choose water.</a:t>
            </a:r>
            <a:endParaRPr lang="en-US" dirty="0">
              <a:solidFill>
                <a:srgbClr val="FFFF00"/>
              </a:solidFill>
            </a:endParaRPr>
          </a:p>
        </p:txBody>
      </p:sp>
    </p:spTree>
    <p:extLst>
      <p:ext uri="{BB962C8B-B14F-4D97-AF65-F5344CB8AC3E}">
        <p14:creationId xmlns:p14="http://schemas.microsoft.com/office/powerpoint/2010/main" val="2154777875"/>
      </p:ext>
    </p:extLst>
  </p:cSld>
  <p:clrMapOvr>
    <a:masterClrMapping/>
  </p:clrMapOvr>
  <p:transition spd="med">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169" y="-381000"/>
            <a:ext cx="8686800" cy="1384300"/>
          </a:xfrm>
        </p:spPr>
        <p:txBody>
          <a:bodyPr/>
          <a:lstStyle/>
          <a:p>
            <a:r>
              <a:rPr lang="en-US" dirty="0" smtClean="0"/>
              <a:t>Food labels- good sources of info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2616" y="838200"/>
            <a:ext cx="6626367" cy="5867400"/>
          </a:xfrm>
        </p:spPr>
      </p:pic>
    </p:spTree>
    <p:extLst>
      <p:ext uri="{BB962C8B-B14F-4D97-AF65-F5344CB8AC3E}">
        <p14:creationId xmlns:p14="http://schemas.microsoft.com/office/powerpoint/2010/main" val="1911289809"/>
      </p:ext>
    </p:extLst>
  </p:cSld>
  <p:clrMapOvr>
    <a:masterClrMapping/>
  </p:clrMapOvr>
  <p:transition spd="med">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food additives?</a:t>
            </a:r>
            <a:endParaRPr lang="en-US" dirty="0"/>
          </a:p>
        </p:txBody>
      </p:sp>
      <p:sp>
        <p:nvSpPr>
          <p:cNvPr id="3" name="Content Placeholder 2"/>
          <p:cNvSpPr>
            <a:spLocks noGrp="1"/>
          </p:cNvSpPr>
          <p:nvPr>
            <p:ph idx="1"/>
          </p:nvPr>
        </p:nvSpPr>
        <p:spPr/>
        <p:txBody>
          <a:bodyPr/>
          <a:lstStyle/>
          <a:p>
            <a:r>
              <a:rPr lang="en-US" dirty="0" smtClean="0">
                <a:solidFill>
                  <a:srgbClr val="FFFF00"/>
                </a:solidFill>
              </a:rPr>
              <a:t>Substances added to a food to produce a desired effect.  </a:t>
            </a:r>
          </a:p>
          <a:p>
            <a:pPr lvl="1"/>
            <a:r>
              <a:rPr lang="en-US" dirty="0" smtClean="0"/>
              <a:t>ex- diet sodas and diet food has aspartame to sweeten them without calories, cereals have colors added so kids want to eat it, etc.</a:t>
            </a:r>
            <a:endParaRPr lang="en-US" dirty="0"/>
          </a:p>
        </p:txBody>
      </p:sp>
      <p:pic>
        <p:nvPicPr>
          <p:cNvPr id="4" name="Picture 3"/>
          <p:cNvPicPr>
            <a:picLocks noChangeAspect="1"/>
          </p:cNvPicPr>
          <p:nvPr/>
        </p:nvPicPr>
        <p:blipFill>
          <a:blip r:embed="rId2"/>
          <a:stretch>
            <a:fillRect/>
          </a:stretch>
        </p:blipFill>
        <p:spPr>
          <a:xfrm>
            <a:off x="3167062" y="4800600"/>
            <a:ext cx="2809875" cy="1628775"/>
          </a:xfrm>
          <a:prstGeom prst="rect">
            <a:avLst/>
          </a:prstGeom>
        </p:spPr>
      </p:pic>
    </p:spTree>
    <p:extLst>
      <p:ext uri="{BB962C8B-B14F-4D97-AF65-F5344CB8AC3E}">
        <p14:creationId xmlns:p14="http://schemas.microsoft.com/office/powerpoint/2010/main" val="3787478374"/>
      </p:ext>
    </p:extLst>
  </p:cSld>
  <p:clrMapOvr>
    <a:masterClrMapping/>
  </p:clrMapOvr>
  <p:transition spd="med">
    <p:check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 Daily Value on food labels</a:t>
            </a:r>
            <a:endParaRPr lang="en-US" dirty="0"/>
          </a:p>
        </p:txBody>
      </p:sp>
      <p:sp>
        <p:nvSpPr>
          <p:cNvPr id="3" name="Content Placeholder 2"/>
          <p:cNvSpPr>
            <a:spLocks noGrp="1"/>
          </p:cNvSpPr>
          <p:nvPr>
            <p:ph idx="1"/>
          </p:nvPr>
        </p:nvSpPr>
        <p:spPr/>
        <p:txBody>
          <a:bodyPr/>
          <a:lstStyle/>
          <a:p>
            <a:r>
              <a:rPr lang="en-US" dirty="0" smtClean="0">
                <a:solidFill>
                  <a:srgbClr val="FFFF00"/>
                </a:solidFill>
              </a:rPr>
              <a:t>Approximately how much of a nutrient a person on a 2,000 a day diet should consume of that nutrient/daily.</a:t>
            </a:r>
            <a:endParaRPr lang="en-US" dirty="0">
              <a:solidFill>
                <a:srgbClr val="FFFF00"/>
              </a:solidFill>
            </a:endParaRPr>
          </a:p>
        </p:txBody>
      </p:sp>
      <p:pic>
        <p:nvPicPr>
          <p:cNvPr id="4" name="Picture 3"/>
          <p:cNvPicPr>
            <a:picLocks noChangeAspect="1"/>
          </p:cNvPicPr>
          <p:nvPr/>
        </p:nvPicPr>
        <p:blipFill>
          <a:blip r:embed="rId2"/>
          <a:stretch>
            <a:fillRect/>
          </a:stretch>
        </p:blipFill>
        <p:spPr>
          <a:xfrm>
            <a:off x="2307038" y="3657600"/>
            <a:ext cx="5355620" cy="2909887"/>
          </a:xfrm>
          <a:prstGeom prst="rect">
            <a:avLst/>
          </a:prstGeom>
        </p:spPr>
      </p:pic>
    </p:spTree>
    <p:extLst>
      <p:ext uri="{BB962C8B-B14F-4D97-AF65-F5344CB8AC3E}">
        <p14:creationId xmlns:p14="http://schemas.microsoft.com/office/powerpoint/2010/main" val="4088631416"/>
      </p:ext>
    </p:extLst>
  </p:cSld>
  <p:clrMapOvr>
    <a:masterClrMapping/>
  </p:clrMapOvr>
  <p:transition spd="med">
    <p:check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Ingredients</a:t>
            </a:r>
            <a:endParaRPr lang="en-US" dirty="0"/>
          </a:p>
        </p:txBody>
      </p:sp>
      <p:sp>
        <p:nvSpPr>
          <p:cNvPr id="3" name="Content Placeholder 2"/>
          <p:cNvSpPr>
            <a:spLocks noGrp="1"/>
          </p:cNvSpPr>
          <p:nvPr>
            <p:ph idx="1"/>
          </p:nvPr>
        </p:nvSpPr>
        <p:spPr/>
        <p:txBody>
          <a:bodyPr/>
          <a:lstStyle/>
          <a:p>
            <a:r>
              <a:rPr lang="en-US" dirty="0" smtClean="0">
                <a:solidFill>
                  <a:srgbClr val="FFFF00"/>
                </a:solidFill>
              </a:rPr>
              <a:t>Ingredients on a food labels are listed from greatest to least in the product.</a:t>
            </a:r>
            <a:endParaRPr lang="en-US"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276600"/>
            <a:ext cx="4171950" cy="3057307"/>
          </a:xfrm>
          <a:prstGeom prst="rect">
            <a:avLst/>
          </a:prstGeom>
        </p:spPr>
      </p:pic>
      <p:cxnSp>
        <p:nvCxnSpPr>
          <p:cNvPr id="6" name="Straight Arrow Connector 5"/>
          <p:cNvCxnSpPr/>
          <p:nvPr/>
        </p:nvCxnSpPr>
        <p:spPr>
          <a:xfrm flipV="1">
            <a:off x="3238500" y="4648200"/>
            <a:ext cx="3162300" cy="954222"/>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00800" y="4114800"/>
            <a:ext cx="2057400" cy="1754326"/>
          </a:xfrm>
          <a:prstGeom prst="rect">
            <a:avLst/>
          </a:prstGeom>
          <a:noFill/>
        </p:spPr>
        <p:txBody>
          <a:bodyPr wrap="square" rtlCol="0">
            <a:spAutoFit/>
          </a:bodyPr>
          <a:lstStyle/>
          <a:p>
            <a:r>
              <a:rPr lang="en-US" dirty="0" smtClean="0"/>
              <a:t>You can look through the ingredients and look here if you have an allergy to watch out for.</a:t>
            </a:r>
            <a:endParaRPr lang="en-US" dirty="0"/>
          </a:p>
        </p:txBody>
      </p:sp>
    </p:spTree>
    <p:extLst>
      <p:ext uri="{BB962C8B-B14F-4D97-AF65-F5344CB8AC3E}">
        <p14:creationId xmlns:p14="http://schemas.microsoft.com/office/powerpoint/2010/main" val="4273076806"/>
      </p:ext>
    </p:extLst>
  </p:cSld>
  <p:clrMapOvr>
    <a:masterClrMapping/>
  </p:clrMapOvr>
  <p:transition spd="med">
    <p:check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1384300"/>
          </a:xfrm>
        </p:spPr>
        <p:txBody>
          <a:bodyPr/>
          <a:lstStyle/>
          <a:p>
            <a:r>
              <a:rPr lang="en-US" dirty="0" smtClean="0"/>
              <a:t>What do these terms mean?</a:t>
            </a:r>
            <a:endParaRPr lang="en-US" dirty="0"/>
          </a:p>
        </p:txBody>
      </p:sp>
      <p:sp>
        <p:nvSpPr>
          <p:cNvPr id="3" name="Content Placeholder 2"/>
          <p:cNvSpPr>
            <a:spLocks noGrp="1"/>
          </p:cNvSpPr>
          <p:nvPr>
            <p:ph idx="1"/>
          </p:nvPr>
        </p:nvSpPr>
        <p:spPr>
          <a:xfrm>
            <a:off x="0" y="457200"/>
            <a:ext cx="8686800" cy="5334000"/>
          </a:xfrm>
        </p:spPr>
        <p:txBody>
          <a:bodyPr/>
          <a:lstStyle/>
          <a:p>
            <a:pPr lvl="1"/>
            <a:r>
              <a:rPr lang="en-US" dirty="0" smtClean="0">
                <a:effectLst/>
              </a:rPr>
              <a:t>3 Light/lite -</a:t>
            </a:r>
            <a:r>
              <a:rPr lang="en-US" sz="2400" dirty="0">
                <a:solidFill>
                  <a:srgbClr val="FFFF00"/>
                </a:solidFill>
                <a:effectLst/>
              </a:rPr>
              <a:t>Calories have been reduced by 1/3 or fat/calories have been reduced by </a:t>
            </a:r>
            <a:r>
              <a:rPr lang="en-US" sz="2400" dirty="0" smtClean="0">
                <a:solidFill>
                  <a:srgbClr val="FFFF00"/>
                </a:solidFill>
                <a:effectLst/>
              </a:rPr>
              <a:t>½.</a:t>
            </a:r>
            <a:endParaRPr lang="en-US" sz="2400" dirty="0">
              <a:effectLst/>
            </a:endParaRPr>
          </a:p>
          <a:p>
            <a:pPr lvl="1"/>
            <a:r>
              <a:rPr lang="en-US" dirty="0" smtClean="0">
                <a:effectLst/>
              </a:rPr>
              <a:t>4 Reduced -</a:t>
            </a:r>
            <a:r>
              <a:rPr lang="en-US" sz="2400" dirty="0">
                <a:solidFill>
                  <a:srgbClr val="FFFF00"/>
                </a:solidFill>
                <a:effectLst/>
              </a:rPr>
              <a:t>Food contains 25 percent less of a nutrient or calories</a:t>
            </a:r>
            <a:r>
              <a:rPr lang="en-US" sz="2400" dirty="0" smtClean="0">
                <a:solidFill>
                  <a:srgbClr val="FFFF00"/>
                </a:solidFill>
                <a:effectLst/>
              </a:rPr>
              <a:t>.</a:t>
            </a:r>
            <a:endParaRPr lang="en-US" sz="2400" dirty="0">
              <a:solidFill>
                <a:srgbClr val="FFFF00"/>
              </a:solidFill>
              <a:effectLst/>
            </a:endParaRPr>
          </a:p>
          <a:p>
            <a:pPr lvl="1"/>
            <a:r>
              <a:rPr lang="en-US" dirty="0" smtClean="0">
                <a:effectLst/>
              </a:rPr>
              <a:t>2 Free -</a:t>
            </a:r>
            <a:r>
              <a:rPr lang="en-US" sz="2400" dirty="0">
                <a:solidFill>
                  <a:srgbClr val="FFFF00"/>
                </a:solidFill>
                <a:effectLst/>
              </a:rPr>
              <a:t>Food contains no total fat, saturated fat, sugar, etc</a:t>
            </a:r>
            <a:r>
              <a:rPr lang="en-US" sz="2400" dirty="0" smtClean="0">
                <a:solidFill>
                  <a:srgbClr val="FFFF00"/>
                </a:solidFill>
                <a:effectLst/>
              </a:rPr>
              <a:t>.</a:t>
            </a:r>
            <a:endParaRPr lang="en-US" sz="2400" dirty="0">
              <a:solidFill>
                <a:srgbClr val="FFFF00"/>
              </a:solidFill>
              <a:effectLst/>
            </a:endParaRPr>
          </a:p>
          <a:p>
            <a:pPr lvl="1"/>
            <a:r>
              <a:rPr lang="en-US" dirty="0" smtClean="0">
                <a:effectLst/>
              </a:rPr>
              <a:t>6 Low -</a:t>
            </a:r>
            <a:r>
              <a:rPr lang="en-US" sz="2400" dirty="0">
                <a:solidFill>
                  <a:srgbClr val="FFFF00"/>
                </a:solidFill>
                <a:effectLst/>
              </a:rPr>
              <a:t>Food is low in fat and has limited </a:t>
            </a:r>
            <a:r>
              <a:rPr lang="en-US" sz="2400" dirty="0" err="1">
                <a:solidFill>
                  <a:srgbClr val="FFFF00"/>
                </a:solidFill>
                <a:effectLst/>
              </a:rPr>
              <a:t>amts</a:t>
            </a:r>
            <a:r>
              <a:rPr lang="en-US" sz="2400" dirty="0">
                <a:solidFill>
                  <a:srgbClr val="FFFF00"/>
                </a:solidFill>
                <a:effectLst/>
              </a:rPr>
              <a:t> of sodium and </a:t>
            </a:r>
            <a:r>
              <a:rPr lang="en-US" sz="2400" dirty="0" smtClean="0">
                <a:solidFill>
                  <a:srgbClr val="FFFF00"/>
                </a:solidFill>
                <a:effectLst/>
              </a:rPr>
              <a:t>cholesterol</a:t>
            </a:r>
            <a:endParaRPr lang="en-US" sz="2400" dirty="0">
              <a:solidFill>
                <a:srgbClr val="FFFF00"/>
              </a:solidFill>
              <a:effectLst/>
            </a:endParaRPr>
          </a:p>
          <a:p>
            <a:pPr lvl="1"/>
            <a:r>
              <a:rPr lang="en-US" dirty="0" smtClean="0">
                <a:effectLst/>
              </a:rPr>
              <a:t>5 High/Excellent </a:t>
            </a:r>
            <a:r>
              <a:rPr lang="en-US" dirty="0">
                <a:effectLst/>
              </a:rPr>
              <a:t>Source Of </a:t>
            </a:r>
            <a:r>
              <a:rPr lang="en-US" dirty="0" smtClean="0">
                <a:effectLst/>
              </a:rPr>
              <a:t>-</a:t>
            </a:r>
            <a:r>
              <a:rPr lang="en-US" sz="2400" dirty="0">
                <a:solidFill>
                  <a:srgbClr val="FFFF00"/>
                </a:solidFill>
                <a:effectLst/>
              </a:rPr>
              <a:t>Food contains 20% more of the Daily Value for a vitamin, mineral, protein, or fiber. </a:t>
            </a:r>
          </a:p>
          <a:p>
            <a:pPr lvl="1"/>
            <a:r>
              <a:rPr lang="en-US" dirty="0" smtClean="0">
                <a:effectLst/>
              </a:rPr>
              <a:t>1 Good </a:t>
            </a:r>
            <a:r>
              <a:rPr lang="en-US" dirty="0">
                <a:effectLst/>
              </a:rPr>
              <a:t>Source </a:t>
            </a:r>
            <a:r>
              <a:rPr lang="en-US" dirty="0" smtClean="0">
                <a:effectLst/>
              </a:rPr>
              <a:t>Of -</a:t>
            </a:r>
            <a:r>
              <a:rPr lang="en-US" sz="2400" dirty="0">
                <a:solidFill>
                  <a:srgbClr val="FFFF00"/>
                </a:solidFill>
                <a:effectLst/>
              </a:rPr>
              <a:t>Food contains 10-19% more of the Daily Value for a vitamin, protein, etc</a:t>
            </a:r>
            <a:r>
              <a:rPr lang="en-US" sz="2400" dirty="0" smtClean="0">
                <a:solidFill>
                  <a:srgbClr val="FFFF00"/>
                </a:solidFill>
                <a:effectLst/>
              </a:rPr>
              <a:t>.</a:t>
            </a:r>
            <a:endParaRPr lang="en-US" sz="2400" dirty="0">
              <a:solidFill>
                <a:srgbClr val="FFFF00"/>
              </a:solidFill>
              <a:effectLst/>
            </a:endParaRPr>
          </a:p>
          <a:p>
            <a:pPr lvl="1"/>
            <a:r>
              <a:rPr lang="en-US" dirty="0" smtClean="0">
                <a:effectLst/>
              </a:rPr>
              <a:t>7 Healthy -</a:t>
            </a:r>
            <a:r>
              <a:rPr lang="en-US" sz="2400" dirty="0">
                <a:solidFill>
                  <a:srgbClr val="FFFF00"/>
                </a:solidFill>
                <a:effectLst/>
              </a:rPr>
              <a:t>You can eat this food regularly without exceeding your daily limits of fat, sat. fat, calories.</a:t>
            </a:r>
          </a:p>
          <a:p>
            <a:pPr lvl="1"/>
            <a:endParaRPr lang="en-US" sz="2400" dirty="0">
              <a:effectLst/>
            </a:endParaRPr>
          </a:p>
          <a:p>
            <a:endParaRPr lang="en-US" dirty="0"/>
          </a:p>
        </p:txBody>
      </p:sp>
    </p:spTree>
    <p:extLst>
      <p:ext uri="{BB962C8B-B14F-4D97-AF65-F5344CB8AC3E}">
        <p14:creationId xmlns:p14="http://schemas.microsoft.com/office/powerpoint/2010/main" val="1191309569"/>
      </p:ext>
    </p:extLst>
  </p:cSld>
  <p:clrMapOvr>
    <a:masterClrMapping/>
  </p:clrMapOvr>
  <p:transition spd="med">
    <p:check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533400"/>
            <a:ext cx="8229600" cy="4114800"/>
          </a:xfrm>
        </p:spPr>
        <p:txBody>
          <a:bodyPr/>
          <a:lstStyle/>
          <a:p>
            <a:pPr lvl="1"/>
            <a:r>
              <a:rPr lang="en-US" dirty="0">
                <a:effectLst/>
              </a:rPr>
              <a:t>Expiration Date</a:t>
            </a:r>
            <a:r>
              <a:rPr lang="en-US" dirty="0" smtClean="0">
                <a:effectLst/>
              </a:rPr>
              <a:t>: </a:t>
            </a:r>
            <a:r>
              <a:rPr lang="en-US" dirty="0" smtClean="0">
                <a:solidFill>
                  <a:srgbClr val="FFFF00"/>
                </a:solidFill>
                <a:effectLst/>
              </a:rPr>
              <a:t>The last date a product is considered good to use.  Be sure to check medications as well.  </a:t>
            </a:r>
            <a:endParaRPr lang="en-US" sz="2400" dirty="0">
              <a:solidFill>
                <a:srgbClr val="FFFF00"/>
              </a:solidFill>
              <a:effectLst/>
            </a:endParaRPr>
          </a:p>
          <a:p>
            <a:pPr lvl="1"/>
            <a:r>
              <a:rPr lang="en-US" dirty="0">
                <a:effectLst/>
              </a:rPr>
              <a:t>Freshness Date</a:t>
            </a:r>
            <a:r>
              <a:rPr lang="en-US" dirty="0" smtClean="0">
                <a:effectLst/>
              </a:rPr>
              <a:t>: </a:t>
            </a:r>
            <a:r>
              <a:rPr lang="en-US" dirty="0" smtClean="0">
                <a:solidFill>
                  <a:srgbClr val="FFFF00"/>
                </a:solidFill>
                <a:effectLst/>
              </a:rPr>
              <a:t>The last date an item with a short shelf life is considered fresh.  Ex: baked goods (cookies and bread from the bakery section)</a:t>
            </a:r>
            <a:endParaRPr lang="en-US" sz="2400" dirty="0">
              <a:solidFill>
                <a:srgbClr val="FFFF00"/>
              </a:solidFill>
              <a:effectLst/>
            </a:endParaRPr>
          </a:p>
          <a:p>
            <a:pPr lvl="1"/>
            <a:r>
              <a:rPr lang="en-US" dirty="0">
                <a:effectLst/>
              </a:rPr>
              <a:t>Pack Date</a:t>
            </a:r>
            <a:r>
              <a:rPr lang="en-US" dirty="0" smtClean="0">
                <a:effectLst/>
              </a:rPr>
              <a:t>: </a:t>
            </a:r>
            <a:r>
              <a:rPr lang="en-US" dirty="0" smtClean="0">
                <a:solidFill>
                  <a:srgbClr val="FFFF00"/>
                </a:solidFill>
                <a:effectLst/>
              </a:rPr>
              <a:t>The date the product was packaged.  Usually they announce this if there is a recall on a product.</a:t>
            </a:r>
            <a:endParaRPr lang="en-US" sz="2400" dirty="0">
              <a:solidFill>
                <a:srgbClr val="FFFF00"/>
              </a:solidFill>
              <a:effectLst/>
            </a:endParaRPr>
          </a:p>
          <a:p>
            <a:pPr lvl="1"/>
            <a:r>
              <a:rPr lang="en-US" dirty="0">
                <a:effectLst/>
              </a:rPr>
              <a:t>Sell-by-Date</a:t>
            </a:r>
            <a:r>
              <a:rPr lang="en-US" dirty="0" smtClean="0">
                <a:effectLst/>
              </a:rPr>
              <a:t>: </a:t>
            </a:r>
            <a:r>
              <a:rPr lang="en-US" dirty="0" smtClean="0">
                <a:solidFill>
                  <a:srgbClr val="FFFF00"/>
                </a:solidFill>
                <a:effectLst/>
              </a:rPr>
              <a:t>The last date a store should be able to sell the item, after which the freshness is not guaranteed. </a:t>
            </a:r>
            <a:endParaRPr lang="en-US" sz="2400" dirty="0">
              <a:solidFill>
                <a:srgbClr val="FFFF00"/>
              </a:solidFill>
              <a:effectLst/>
            </a:endParaRPr>
          </a:p>
          <a:p>
            <a:endParaRPr lang="en-US" dirty="0"/>
          </a:p>
        </p:txBody>
      </p:sp>
    </p:spTree>
    <p:extLst>
      <p:ext uri="{BB962C8B-B14F-4D97-AF65-F5344CB8AC3E}">
        <p14:creationId xmlns:p14="http://schemas.microsoft.com/office/powerpoint/2010/main" val="3955819477"/>
      </p:ext>
    </p:extLst>
  </p:cSld>
  <p:clrMapOvr>
    <a:masterClrMapping/>
  </p:clrMapOvr>
  <p:transition spd="med">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What is a Calorie?</a:t>
            </a:r>
          </a:p>
        </p:txBody>
      </p:sp>
      <p:sp>
        <p:nvSpPr>
          <p:cNvPr id="5123" name="Rectangle 3"/>
          <p:cNvSpPr>
            <a:spLocks noGrp="1" noChangeArrowheads="1"/>
          </p:cNvSpPr>
          <p:nvPr>
            <p:ph type="body" idx="1"/>
          </p:nvPr>
        </p:nvSpPr>
        <p:spPr>
          <a:xfrm>
            <a:off x="457200" y="1219200"/>
            <a:ext cx="8229600" cy="4525963"/>
          </a:xfrm>
        </p:spPr>
        <p:txBody>
          <a:bodyPr/>
          <a:lstStyle/>
          <a:p>
            <a:r>
              <a:rPr lang="en-US" u="sng" dirty="0"/>
              <a:t>A Calorie is a unit of heat or energy used by the body, that is provided to the body by food consumption.  </a:t>
            </a:r>
          </a:p>
          <a:p>
            <a:pPr lvl="1"/>
            <a:r>
              <a:rPr lang="en-US" dirty="0"/>
              <a:t>It is the energy that fuels everything you do (exercising, doing homework, etc).</a:t>
            </a:r>
          </a:p>
        </p:txBody>
      </p:sp>
    </p:spTree>
  </p:cSld>
  <p:clrMapOvr>
    <a:masterClrMapping/>
  </p:clrMapOvr>
  <p:transition spd="med">
    <p:check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Foodborne Illness</a:t>
            </a:r>
            <a:endParaRPr lang="en-US" dirty="0"/>
          </a:p>
        </p:txBody>
      </p:sp>
      <p:sp>
        <p:nvSpPr>
          <p:cNvPr id="3" name="Content Placeholder 2"/>
          <p:cNvSpPr>
            <a:spLocks noGrp="1"/>
          </p:cNvSpPr>
          <p:nvPr>
            <p:ph idx="1"/>
          </p:nvPr>
        </p:nvSpPr>
        <p:spPr>
          <a:xfrm>
            <a:off x="457200" y="1350292"/>
            <a:ext cx="8229600" cy="4114800"/>
          </a:xfrm>
          <a:solidFill>
            <a:schemeClr val="accent1"/>
          </a:solidFill>
        </p:spPr>
        <p:txBody>
          <a:bodyPr/>
          <a:lstStyle/>
          <a:p>
            <a:r>
              <a:rPr lang="en-US" dirty="0" smtClean="0"/>
              <a:t>Food poisoning caused from improper growing, packaging and/or cooking.</a:t>
            </a:r>
          </a:p>
          <a:p>
            <a:r>
              <a:rPr lang="en-US" dirty="0" smtClean="0"/>
              <a:t>Bacteria like E coli, botulism, salmonella are examples</a:t>
            </a:r>
          </a:p>
          <a:p>
            <a:r>
              <a:rPr lang="en-US" dirty="0" smtClean="0"/>
              <a:t>Vomiting, fever, diarrhea, very painful stomachache</a:t>
            </a:r>
            <a:endParaRPr lang="en-US" dirty="0"/>
          </a:p>
        </p:txBody>
      </p:sp>
      <p:pic>
        <p:nvPicPr>
          <p:cNvPr id="4" name="Picture 3"/>
          <p:cNvPicPr>
            <a:picLocks noChangeAspect="1"/>
          </p:cNvPicPr>
          <p:nvPr/>
        </p:nvPicPr>
        <p:blipFill>
          <a:blip r:embed="rId2"/>
          <a:stretch>
            <a:fillRect/>
          </a:stretch>
        </p:blipFill>
        <p:spPr>
          <a:xfrm>
            <a:off x="257175" y="4584313"/>
            <a:ext cx="2390287" cy="2273687"/>
          </a:xfrm>
          <a:prstGeom prst="rect">
            <a:avLst/>
          </a:prstGeom>
        </p:spPr>
      </p:pic>
      <p:pic>
        <p:nvPicPr>
          <p:cNvPr id="5" name="Picture 4"/>
          <p:cNvPicPr>
            <a:picLocks noChangeAspect="1"/>
          </p:cNvPicPr>
          <p:nvPr/>
        </p:nvPicPr>
        <p:blipFill>
          <a:blip r:embed="rId3"/>
          <a:stretch>
            <a:fillRect/>
          </a:stretch>
        </p:blipFill>
        <p:spPr>
          <a:xfrm>
            <a:off x="3048000" y="4826391"/>
            <a:ext cx="2847975" cy="1600200"/>
          </a:xfrm>
          <a:prstGeom prst="rect">
            <a:avLst/>
          </a:prstGeom>
        </p:spPr>
      </p:pic>
      <p:pic>
        <p:nvPicPr>
          <p:cNvPr id="6" name="Picture 5"/>
          <p:cNvPicPr>
            <a:picLocks noChangeAspect="1"/>
          </p:cNvPicPr>
          <p:nvPr/>
        </p:nvPicPr>
        <p:blipFill>
          <a:blip r:embed="rId4"/>
          <a:stretch>
            <a:fillRect/>
          </a:stretch>
        </p:blipFill>
        <p:spPr>
          <a:xfrm>
            <a:off x="6419850" y="4826391"/>
            <a:ext cx="2466975" cy="1847850"/>
          </a:xfrm>
          <a:prstGeom prst="rect">
            <a:avLst/>
          </a:prstGeom>
        </p:spPr>
      </p:pic>
    </p:spTree>
    <p:extLst>
      <p:ext uri="{BB962C8B-B14F-4D97-AF65-F5344CB8AC3E}">
        <p14:creationId xmlns:p14="http://schemas.microsoft.com/office/powerpoint/2010/main" val="891786552"/>
      </p:ext>
    </p:extLst>
  </p:cSld>
  <p:clrMapOvr>
    <a:masterClrMapping/>
  </p:clrMapOvr>
  <p:transition spd="med">
    <p:check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Ways to Keep Food Safe</a:t>
            </a:r>
            <a:endParaRPr lang="en-US" dirty="0"/>
          </a:p>
        </p:txBody>
      </p:sp>
      <p:sp>
        <p:nvSpPr>
          <p:cNvPr id="3" name="Text Placeholder 2"/>
          <p:cNvSpPr>
            <a:spLocks noGrp="1"/>
          </p:cNvSpPr>
          <p:nvPr>
            <p:ph type="body" idx="1"/>
          </p:nvPr>
        </p:nvSpPr>
        <p:spPr/>
        <p:txBody>
          <a:bodyPr/>
          <a:lstStyle/>
          <a:p>
            <a:endParaRPr lang="en-US"/>
          </a:p>
        </p:txBody>
      </p:sp>
      <p:pic>
        <p:nvPicPr>
          <p:cNvPr id="4" name="Content Placeholder 3"/>
          <p:cNvPicPr>
            <a:picLocks noGrp="1" noChangeAspect="1"/>
          </p:cNvPicPr>
          <p:nvPr>
            <p:ph sz="half" idx="2"/>
          </p:nvPr>
        </p:nvPicPr>
        <p:blipFill>
          <a:blip r:embed="rId2"/>
          <a:stretch>
            <a:fillRect/>
          </a:stretch>
        </p:blipFill>
        <p:spPr>
          <a:xfrm>
            <a:off x="461169" y="1676400"/>
            <a:ext cx="4187825" cy="4320471"/>
          </a:xfrm>
          <a:prstGeom prst="rect">
            <a:avLst/>
          </a:prstGeom>
        </p:spPr>
      </p:pic>
      <p:sp>
        <p:nvSpPr>
          <p:cNvPr id="6" name="Content Placeholder 5"/>
          <p:cNvSpPr>
            <a:spLocks noGrp="1"/>
          </p:cNvSpPr>
          <p:nvPr>
            <p:ph sz="quarter" idx="4"/>
          </p:nvPr>
        </p:nvSpPr>
        <p:spPr>
          <a:xfrm>
            <a:off x="4800600" y="1535113"/>
            <a:ext cx="4041775" cy="3951288"/>
          </a:xfrm>
        </p:spPr>
        <p:txBody>
          <a:bodyPr/>
          <a:lstStyle/>
          <a:p>
            <a:r>
              <a:rPr lang="en-US" dirty="0" smtClean="0"/>
              <a:t>Clean- wash hands, counter, all utensils and foods.</a:t>
            </a:r>
          </a:p>
          <a:p>
            <a:r>
              <a:rPr lang="en-US" dirty="0" smtClean="0"/>
              <a:t>Separate- keep raw meat away from other uncooked fruits and veggies.</a:t>
            </a:r>
          </a:p>
          <a:p>
            <a:r>
              <a:rPr lang="en-US" dirty="0" smtClean="0"/>
              <a:t>Cook- cook food thoroughly</a:t>
            </a:r>
          </a:p>
          <a:p>
            <a:r>
              <a:rPr lang="en-US" dirty="0" smtClean="0"/>
              <a:t>Chill- Keep cold foods cold, especially those with eggs and dairy in them.</a:t>
            </a:r>
            <a:endParaRPr lang="en-US" dirty="0"/>
          </a:p>
        </p:txBody>
      </p:sp>
    </p:spTree>
    <p:extLst>
      <p:ext uri="{BB962C8B-B14F-4D97-AF65-F5344CB8AC3E}">
        <p14:creationId xmlns:p14="http://schemas.microsoft.com/office/powerpoint/2010/main" val="593374578"/>
      </p:ext>
    </p:extLst>
  </p:cSld>
  <p:clrMapOvr>
    <a:masterClrMapping/>
  </p:clrMapOvr>
  <p:transition spd="med">
    <p:check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446" y="-339969"/>
            <a:ext cx="8229600" cy="1384300"/>
          </a:xfrm>
        </p:spPr>
        <p:txBody>
          <a:bodyPr/>
          <a:lstStyle/>
          <a:p>
            <a:r>
              <a:rPr lang="en-US" dirty="0" smtClean="0"/>
              <a:t>Food Allergy</a:t>
            </a:r>
            <a:endParaRPr lang="en-US" dirty="0"/>
          </a:p>
        </p:txBody>
      </p:sp>
      <p:sp>
        <p:nvSpPr>
          <p:cNvPr id="3" name="Content Placeholder 2"/>
          <p:cNvSpPr>
            <a:spLocks noGrp="1"/>
          </p:cNvSpPr>
          <p:nvPr>
            <p:ph idx="1"/>
          </p:nvPr>
        </p:nvSpPr>
        <p:spPr>
          <a:xfrm>
            <a:off x="5861" y="655516"/>
            <a:ext cx="8229600" cy="4114800"/>
          </a:xfrm>
        </p:spPr>
        <p:txBody>
          <a:bodyPr/>
          <a:lstStyle/>
          <a:p>
            <a:r>
              <a:rPr lang="en-US" dirty="0" smtClean="0"/>
              <a:t>An immune system reaction to a food</a:t>
            </a:r>
          </a:p>
          <a:p>
            <a:r>
              <a:rPr lang="en-US" dirty="0" smtClean="0"/>
              <a:t>Rash, hives, swelling, throat tightening are common symptoms.</a:t>
            </a:r>
          </a:p>
          <a:p>
            <a:r>
              <a:rPr lang="en-US" dirty="0" smtClean="0"/>
              <a:t>Epi-pens for severe reactions.</a:t>
            </a:r>
          </a:p>
          <a:p>
            <a:r>
              <a:rPr lang="en-US" dirty="0" smtClean="0"/>
              <a:t>Peanuts, shellfish, eggs, wheat are common foods.</a:t>
            </a:r>
          </a:p>
          <a:p>
            <a:r>
              <a:rPr lang="en-US" dirty="0" smtClean="0"/>
              <a:t>Call 911 immediately</a:t>
            </a:r>
            <a:endParaRPr lang="en-US" dirty="0"/>
          </a:p>
        </p:txBody>
      </p:sp>
      <p:pic>
        <p:nvPicPr>
          <p:cNvPr id="5" name="Picture 4"/>
          <p:cNvPicPr>
            <a:picLocks noChangeAspect="1"/>
          </p:cNvPicPr>
          <p:nvPr/>
        </p:nvPicPr>
        <p:blipFill>
          <a:blip r:embed="rId2"/>
          <a:stretch>
            <a:fillRect/>
          </a:stretch>
        </p:blipFill>
        <p:spPr>
          <a:xfrm>
            <a:off x="4695244" y="3810001"/>
            <a:ext cx="4248732" cy="2827338"/>
          </a:xfrm>
          <a:prstGeom prst="rect">
            <a:avLst/>
          </a:prstGeom>
        </p:spPr>
      </p:pic>
    </p:spTree>
    <p:extLst>
      <p:ext uri="{BB962C8B-B14F-4D97-AF65-F5344CB8AC3E}">
        <p14:creationId xmlns:p14="http://schemas.microsoft.com/office/powerpoint/2010/main" val="4216515458"/>
      </p:ext>
    </p:extLst>
  </p:cSld>
  <p:clrMapOvr>
    <a:masterClrMapping/>
  </p:clrMapOvr>
  <p:transition spd="med">
    <p:check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Food Intolerance</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Eating a food that causes gas, bloating, and stomach pain each time you eat it.  </a:t>
            </a:r>
          </a:p>
          <a:p>
            <a:r>
              <a:rPr lang="en-US" dirty="0" smtClean="0"/>
              <a:t>Doesn’t affect the immune system.</a:t>
            </a:r>
          </a:p>
          <a:p>
            <a:r>
              <a:rPr lang="en-US" dirty="0" smtClean="0"/>
              <a:t>Milk is a common culprit (lactose intolerance)</a:t>
            </a:r>
            <a:endParaRPr lang="en-US" dirty="0"/>
          </a:p>
        </p:txBody>
      </p:sp>
      <p:pic>
        <p:nvPicPr>
          <p:cNvPr id="5" name="Picture 4"/>
          <p:cNvPicPr>
            <a:picLocks noChangeAspect="1"/>
          </p:cNvPicPr>
          <p:nvPr/>
        </p:nvPicPr>
        <p:blipFill>
          <a:blip r:embed="rId2"/>
          <a:stretch>
            <a:fillRect/>
          </a:stretch>
        </p:blipFill>
        <p:spPr>
          <a:xfrm>
            <a:off x="6019800" y="4381500"/>
            <a:ext cx="2476500" cy="2476500"/>
          </a:xfrm>
          <a:prstGeom prst="rect">
            <a:avLst/>
          </a:prstGeom>
        </p:spPr>
      </p:pic>
      <p:pic>
        <p:nvPicPr>
          <p:cNvPr id="6" name="Picture 5"/>
          <p:cNvPicPr>
            <a:picLocks noChangeAspect="1"/>
          </p:cNvPicPr>
          <p:nvPr/>
        </p:nvPicPr>
        <p:blipFill>
          <a:blip r:embed="rId3"/>
          <a:stretch>
            <a:fillRect/>
          </a:stretch>
        </p:blipFill>
        <p:spPr>
          <a:xfrm>
            <a:off x="1899505" y="5097340"/>
            <a:ext cx="2619375" cy="1743075"/>
          </a:xfrm>
          <a:prstGeom prst="rect">
            <a:avLst/>
          </a:prstGeom>
        </p:spPr>
      </p:pic>
    </p:spTree>
    <p:extLst>
      <p:ext uri="{BB962C8B-B14F-4D97-AF65-F5344CB8AC3E}">
        <p14:creationId xmlns:p14="http://schemas.microsoft.com/office/powerpoint/2010/main" val="2643660408"/>
      </p:ext>
    </p:extLst>
  </p:cSld>
  <p:clrMapOvr>
    <a:masterClrMapping/>
  </p:clrMapOvr>
  <p:transition spd="med">
    <p:check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Works Cited</a:t>
            </a:r>
          </a:p>
        </p:txBody>
      </p:sp>
      <p:sp>
        <p:nvSpPr>
          <p:cNvPr id="27651" name="Rectangle 3"/>
          <p:cNvSpPr>
            <a:spLocks noGrp="1" noChangeArrowheads="1"/>
          </p:cNvSpPr>
          <p:nvPr>
            <p:ph type="body" idx="1"/>
          </p:nvPr>
        </p:nvSpPr>
        <p:spPr/>
        <p:txBody>
          <a:bodyPr/>
          <a:lstStyle/>
          <a:p>
            <a:r>
              <a:rPr lang="en-US" dirty="0"/>
              <a:t>Glencoe Health Book Ch. </a:t>
            </a:r>
            <a:r>
              <a:rPr lang="en-US" dirty="0" smtClean="0"/>
              <a:t>10 </a:t>
            </a:r>
            <a:r>
              <a:rPr lang="en-US" dirty="0"/>
              <a:t>Lessons </a:t>
            </a:r>
            <a:r>
              <a:rPr lang="en-US" dirty="0" smtClean="0"/>
              <a:t>1, 2, 3, 4</a:t>
            </a:r>
            <a:endParaRPr lang="en-US" dirty="0"/>
          </a:p>
        </p:txBody>
      </p:sp>
    </p:spTree>
  </p:cSld>
  <p:clrMapOvr>
    <a:masterClrMapping/>
  </p:clrMapOvr>
  <p:transition spd="med">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Hunger and Appetite</a:t>
            </a:r>
          </a:p>
        </p:txBody>
      </p:sp>
      <p:sp>
        <p:nvSpPr>
          <p:cNvPr id="7171" name="Rectangle 3"/>
          <p:cNvSpPr>
            <a:spLocks noGrp="1" noChangeArrowheads="1"/>
          </p:cNvSpPr>
          <p:nvPr>
            <p:ph type="body" idx="1"/>
          </p:nvPr>
        </p:nvSpPr>
        <p:spPr/>
        <p:txBody>
          <a:bodyPr/>
          <a:lstStyle/>
          <a:p>
            <a:pPr>
              <a:lnSpc>
                <a:spcPct val="80000"/>
              </a:lnSpc>
            </a:pPr>
            <a:r>
              <a:rPr lang="en-US" sz="2800" dirty="0"/>
              <a:t>Yes, there is a difference!</a:t>
            </a:r>
          </a:p>
          <a:p>
            <a:pPr>
              <a:lnSpc>
                <a:spcPct val="80000"/>
              </a:lnSpc>
            </a:pPr>
            <a:r>
              <a:rPr lang="en-US" sz="2800" u="sng" dirty="0"/>
              <a:t>Hunger is the actual physical need for food to prevent starvation.  </a:t>
            </a:r>
          </a:p>
          <a:p>
            <a:pPr lvl="1">
              <a:lnSpc>
                <a:spcPct val="80000"/>
              </a:lnSpc>
            </a:pPr>
            <a:r>
              <a:rPr lang="en-US" sz="1800" dirty="0"/>
              <a:t>Empty stomach, walls contract- signals nerve endings- send a message to brain that you need food.  </a:t>
            </a:r>
          </a:p>
          <a:p>
            <a:pPr lvl="1">
              <a:lnSpc>
                <a:spcPct val="80000"/>
              </a:lnSpc>
            </a:pPr>
            <a:r>
              <a:rPr lang="en-US" sz="1800" dirty="0"/>
              <a:t>After you eat the walls are stretched and nerve endings are not signaled.</a:t>
            </a:r>
            <a:endParaRPr lang="en-US" sz="2400" dirty="0"/>
          </a:p>
          <a:p>
            <a:pPr>
              <a:lnSpc>
                <a:spcPct val="80000"/>
              </a:lnSpc>
            </a:pPr>
            <a:r>
              <a:rPr lang="en-US" sz="2800" u="sng" dirty="0"/>
              <a:t>Appetite is the desire to eat, not a need. This is triggered by your emotions and your environment.  </a:t>
            </a:r>
          </a:p>
          <a:p>
            <a:pPr lvl="1">
              <a:lnSpc>
                <a:spcPct val="80000"/>
              </a:lnSpc>
            </a:pPr>
            <a:r>
              <a:rPr lang="en-US" sz="2400" dirty="0"/>
              <a:t>Emotions like stress and depression can make some people want to eat.  </a:t>
            </a:r>
          </a:p>
          <a:p>
            <a:pPr lvl="1">
              <a:lnSpc>
                <a:spcPct val="80000"/>
              </a:lnSpc>
            </a:pPr>
            <a:r>
              <a:rPr lang="en-US" sz="2400" dirty="0"/>
              <a:t>People also tend to eat when they’re bored. </a:t>
            </a:r>
          </a:p>
          <a:p>
            <a:pPr lvl="1">
              <a:lnSpc>
                <a:spcPct val="80000"/>
              </a:lnSpc>
            </a:pPr>
            <a:endParaRPr lang="en-US" sz="1800" dirty="0"/>
          </a:p>
          <a:p>
            <a:pPr lvl="1">
              <a:lnSpc>
                <a:spcPct val="80000"/>
              </a:lnSpc>
              <a:buFontTx/>
              <a:buNone/>
            </a:pPr>
            <a:endParaRPr lang="en-US" sz="1800" dirty="0"/>
          </a:p>
        </p:txBody>
      </p:sp>
      <p:pic>
        <p:nvPicPr>
          <p:cNvPr id="7174" name="Picture 6" descr="hungry">
            <a:hlinkClick r:id="rId3"/>
          </p:cNvPr>
          <p:cNvPicPr>
            <a:picLocks noChangeAspect="1" noChangeArrowheads="1"/>
          </p:cNvPicPr>
          <p:nvPr/>
        </p:nvPicPr>
        <p:blipFill>
          <a:blip r:embed="rId4" cstate="print"/>
          <a:srcRect/>
          <a:stretch>
            <a:fillRect/>
          </a:stretch>
        </p:blipFill>
        <p:spPr bwMode="auto">
          <a:xfrm>
            <a:off x="0" y="0"/>
            <a:ext cx="1981200" cy="1225550"/>
          </a:xfrm>
          <a:prstGeom prst="rect">
            <a:avLst/>
          </a:prstGeom>
          <a:noFill/>
        </p:spPr>
      </p:pic>
    </p:spTree>
  </p:cSld>
  <p:clrMapOvr>
    <a:masterClrMapping/>
  </p:clrMapOvr>
  <p:transition spd="med">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Nutrients</a:t>
            </a:r>
          </a:p>
        </p:txBody>
      </p:sp>
      <p:sp>
        <p:nvSpPr>
          <p:cNvPr id="9219" name="Rectangle 3"/>
          <p:cNvSpPr>
            <a:spLocks noGrp="1" noChangeArrowheads="1"/>
          </p:cNvSpPr>
          <p:nvPr>
            <p:ph type="body" idx="1"/>
          </p:nvPr>
        </p:nvSpPr>
        <p:spPr/>
        <p:txBody>
          <a:bodyPr/>
          <a:lstStyle/>
          <a:p>
            <a:r>
              <a:rPr lang="en-US"/>
              <a:t>These are Carbohydrates, Fiber, Proteins, Lipids, Vitamins, and Minerals.  </a:t>
            </a:r>
          </a:p>
          <a:p>
            <a:r>
              <a:rPr lang="en-US"/>
              <a:t>Your body needs these to function properly. </a:t>
            </a:r>
          </a:p>
        </p:txBody>
      </p:sp>
      <p:pic>
        <p:nvPicPr>
          <p:cNvPr id="9221" name="Picture 5" descr="b508639f-250_tcm18-40711">
            <a:hlinkClick r:id="rId3"/>
          </p:cNvPr>
          <p:cNvPicPr>
            <a:picLocks noChangeAspect="1" noChangeArrowheads="1"/>
          </p:cNvPicPr>
          <p:nvPr/>
        </p:nvPicPr>
        <p:blipFill>
          <a:blip r:embed="rId4" cstate="print"/>
          <a:srcRect/>
          <a:stretch>
            <a:fillRect/>
          </a:stretch>
        </p:blipFill>
        <p:spPr bwMode="auto">
          <a:xfrm>
            <a:off x="5181600" y="3252788"/>
            <a:ext cx="3962400" cy="3605212"/>
          </a:xfrm>
          <a:prstGeom prst="rect">
            <a:avLst/>
          </a:prstGeom>
          <a:noFill/>
        </p:spPr>
      </p:pic>
      <p:pic>
        <p:nvPicPr>
          <p:cNvPr id="9225" name="Picture 9" descr="Nutrients(1)"/>
          <p:cNvPicPr>
            <a:picLocks noChangeAspect="1" noChangeArrowheads="1"/>
          </p:cNvPicPr>
          <p:nvPr/>
        </p:nvPicPr>
        <p:blipFill>
          <a:blip r:embed="rId5" cstate="print"/>
          <a:srcRect/>
          <a:stretch>
            <a:fillRect/>
          </a:stretch>
        </p:blipFill>
        <p:spPr bwMode="auto">
          <a:xfrm>
            <a:off x="0" y="3730625"/>
            <a:ext cx="4419600" cy="3127375"/>
          </a:xfrm>
          <a:prstGeom prst="rect">
            <a:avLst/>
          </a:prstGeom>
          <a:noFill/>
        </p:spPr>
      </p:pic>
    </p:spTree>
  </p:cSld>
  <p:clrMapOvr>
    <a:masterClrMapping/>
  </p:clrMapOvr>
  <p:transition spd="med">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Carbohydrates</a:t>
            </a:r>
          </a:p>
        </p:txBody>
      </p:sp>
      <p:sp>
        <p:nvSpPr>
          <p:cNvPr id="10243" name="Rectangle 3"/>
          <p:cNvSpPr>
            <a:spLocks noGrp="1" noChangeArrowheads="1"/>
          </p:cNvSpPr>
          <p:nvPr>
            <p:ph type="body" idx="1"/>
          </p:nvPr>
        </p:nvSpPr>
        <p:spPr>
          <a:xfrm>
            <a:off x="914400" y="1428189"/>
            <a:ext cx="8229600" cy="4525963"/>
          </a:xfrm>
        </p:spPr>
        <p:txBody>
          <a:bodyPr/>
          <a:lstStyle/>
          <a:p>
            <a:r>
              <a:rPr lang="en-US" u="sng" dirty="0"/>
              <a:t>Starches and Sugars </a:t>
            </a:r>
            <a:r>
              <a:rPr lang="en-US" dirty="0"/>
              <a:t>present in foods</a:t>
            </a:r>
            <a:r>
              <a:rPr lang="en-US" dirty="0" smtClean="0"/>
              <a:t>.</a:t>
            </a:r>
            <a:endParaRPr lang="en-US" dirty="0"/>
          </a:p>
          <a:p>
            <a:r>
              <a:rPr lang="en-US" dirty="0"/>
              <a:t>Provides </a:t>
            </a:r>
            <a:r>
              <a:rPr lang="en-US" u="sng" dirty="0"/>
              <a:t>4 calories per gram</a:t>
            </a:r>
            <a:r>
              <a:rPr lang="en-US" dirty="0"/>
              <a:t>.</a:t>
            </a:r>
          </a:p>
          <a:p>
            <a:r>
              <a:rPr lang="en-US" u="sng" dirty="0"/>
              <a:t>Provides energy</a:t>
            </a:r>
            <a:r>
              <a:rPr lang="en-US" dirty="0"/>
              <a:t>.</a:t>
            </a:r>
          </a:p>
          <a:p>
            <a:r>
              <a:rPr lang="en-US" dirty="0"/>
              <a:t>Most nutritionists recommend that 55-60% of your daily calories come from carbohydrates (especially complex </a:t>
            </a:r>
            <a:r>
              <a:rPr lang="en-US" dirty="0" err="1"/>
              <a:t>carbs</a:t>
            </a:r>
            <a:r>
              <a:rPr lang="en-US" dirty="0"/>
              <a:t>)</a:t>
            </a:r>
          </a:p>
        </p:txBody>
      </p:sp>
    </p:spTree>
  </p:cSld>
  <p:clrMapOvr>
    <a:masterClrMapping/>
  </p:clrMapOvr>
  <p:transition spd="med">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Two Types</a:t>
            </a:r>
          </a:p>
        </p:txBody>
      </p:sp>
      <p:sp>
        <p:nvSpPr>
          <p:cNvPr id="11267" name="Rectangle 3"/>
          <p:cNvSpPr>
            <a:spLocks noGrp="1" noChangeArrowheads="1"/>
          </p:cNvSpPr>
          <p:nvPr>
            <p:ph type="body" idx="1"/>
          </p:nvPr>
        </p:nvSpPr>
        <p:spPr/>
        <p:txBody>
          <a:bodyPr/>
          <a:lstStyle/>
          <a:p>
            <a:pPr lvl="1">
              <a:buFontTx/>
              <a:buNone/>
            </a:pPr>
            <a:r>
              <a:rPr lang="en-US" b="1" dirty="0"/>
              <a:t>Complex </a:t>
            </a:r>
            <a:r>
              <a:rPr lang="en-US" b="1" dirty="0" err="1"/>
              <a:t>Carbs</a:t>
            </a:r>
            <a:r>
              <a:rPr lang="en-US" b="1" dirty="0"/>
              <a:t>-</a:t>
            </a:r>
            <a:r>
              <a:rPr lang="en-US" dirty="0"/>
              <a:t> starches found in whole grains, legumes, and tubers.  The body breaks these down into simple </a:t>
            </a:r>
            <a:r>
              <a:rPr lang="en-US" dirty="0" err="1"/>
              <a:t>carbs</a:t>
            </a:r>
            <a:r>
              <a:rPr lang="en-US" dirty="0"/>
              <a:t> to use for energy.</a:t>
            </a:r>
          </a:p>
          <a:p>
            <a:pPr lvl="1">
              <a:buFontTx/>
              <a:buNone/>
            </a:pPr>
            <a:r>
              <a:rPr lang="en-US" b="1" dirty="0"/>
              <a:t>Simple </a:t>
            </a:r>
            <a:r>
              <a:rPr lang="en-US" b="1" dirty="0" err="1"/>
              <a:t>Carbs</a:t>
            </a:r>
            <a:r>
              <a:rPr lang="en-US" b="1" dirty="0"/>
              <a:t>-</a:t>
            </a:r>
            <a:r>
              <a:rPr lang="en-US" dirty="0"/>
              <a:t> sugars like fructose (in fruit) and lactose (in milk) and also sucrose (table sugar).</a:t>
            </a:r>
          </a:p>
          <a:p>
            <a:pPr lvl="1">
              <a:buFontTx/>
              <a:buNone/>
            </a:pPr>
            <a:endParaRPr lang="en-US" dirty="0"/>
          </a:p>
          <a:p>
            <a:endParaRPr lang="en-US" dirty="0"/>
          </a:p>
        </p:txBody>
      </p:sp>
      <p:pic>
        <p:nvPicPr>
          <p:cNvPr id="11269" name="Picture 5" descr="nwaz_01_img0048">
            <a:hlinkClick r:id="rId3"/>
          </p:cNvPr>
          <p:cNvPicPr>
            <a:picLocks noChangeAspect="1" noChangeArrowheads="1"/>
          </p:cNvPicPr>
          <p:nvPr/>
        </p:nvPicPr>
        <p:blipFill>
          <a:blip r:embed="rId4" cstate="print"/>
          <a:srcRect/>
          <a:stretch>
            <a:fillRect/>
          </a:stretch>
        </p:blipFill>
        <p:spPr bwMode="auto">
          <a:xfrm>
            <a:off x="0" y="4876800"/>
            <a:ext cx="1604963" cy="1981200"/>
          </a:xfrm>
          <a:prstGeom prst="rect">
            <a:avLst/>
          </a:prstGeom>
          <a:noFill/>
        </p:spPr>
      </p:pic>
      <p:pic>
        <p:nvPicPr>
          <p:cNvPr id="11271" name="Picture 7" descr="carb1">
            <a:hlinkClick r:id="rId5"/>
          </p:cNvPr>
          <p:cNvPicPr>
            <a:picLocks noChangeAspect="1" noChangeArrowheads="1"/>
          </p:cNvPicPr>
          <p:nvPr/>
        </p:nvPicPr>
        <p:blipFill>
          <a:blip r:embed="rId6" cstate="print"/>
          <a:srcRect/>
          <a:stretch>
            <a:fillRect/>
          </a:stretch>
        </p:blipFill>
        <p:spPr bwMode="auto">
          <a:xfrm>
            <a:off x="4114800" y="4343400"/>
            <a:ext cx="2971800" cy="2371725"/>
          </a:xfrm>
          <a:prstGeom prst="rect">
            <a:avLst/>
          </a:prstGeom>
          <a:noFill/>
        </p:spPr>
      </p:pic>
    </p:spTree>
  </p:cSld>
  <p:clrMapOvr>
    <a:masterClrMapping/>
  </p:clrMapOvr>
  <p:transition spd="med">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difference in carbs</a:t>
            </a:r>
            <a:endParaRPr lang="en-US" dirty="0"/>
          </a:p>
        </p:txBody>
      </p:sp>
      <p:sp>
        <p:nvSpPr>
          <p:cNvPr id="3" name="Content Placeholder 2"/>
          <p:cNvSpPr>
            <a:spLocks noGrp="1"/>
          </p:cNvSpPr>
          <p:nvPr>
            <p:ph idx="1"/>
          </p:nvPr>
        </p:nvSpPr>
        <p:spPr/>
        <p:txBody>
          <a:bodyPr/>
          <a:lstStyle/>
          <a:p>
            <a:r>
              <a:rPr lang="en-US" dirty="0" smtClean="0"/>
              <a:t>Complex carbs:</a:t>
            </a:r>
          </a:p>
          <a:p>
            <a:pPr lvl="1"/>
            <a:r>
              <a:rPr lang="en-US" dirty="0"/>
              <a:t>Starches</a:t>
            </a:r>
          </a:p>
          <a:p>
            <a:pPr lvl="1"/>
            <a:r>
              <a:rPr lang="en-US" dirty="0"/>
              <a:t>Provide long lasting </a:t>
            </a:r>
            <a:r>
              <a:rPr lang="en-US" dirty="0" smtClean="0"/>
              <a:t>energy</a:t>
            </a:r>
          </a:p>
          <a:p>
            <a:pPr lvl="1"/>
            <a:r>
              <a:rPr lang="en-US" dirty="0" smtClean="0"/>
              <a:t>(bread, pasta, rice, whole grain cereal, oats)</a:t>
            </a:r>
            <a:endParaRPr lang="en-US" dirty="0"/>
          </a:p>
          <a:p>
            <a:pPr marL="0" indent="0">
              <a:buNone/>
            </a:pPr>
            <a:endParaRPr lang="en-US" dirty="0" smtClean="0"/>
          </a:p>
          <a:p>
            <a:r>
              <a:rPr lang="en-US" dirty="0" smtClean="0"/>
              <a:t>Simple Carbs</a:t>
            </a:r>
          </a:p>
          <a:p>
            <a:pPr lvl="1"/>
            <a:r>
              <a:rPr lang="en-US" dirty="0" smtClean="0"/>
              <a:t>Sugars</a:t>
            </a:r>
          </a:p>
          <a:p>
            <a:pPr lvl="1"/>
            <a:r>
              <a:rPr lang="en-US" dirty="0" smtClean="0"/>
              <a:t>Provide quick, short acting energy</a:t>
            </a:r>
          </a:p>
          <a:p>
            <a:pPr lvl="1"/>
            <a:r>
              <a:rPr lang="en-US" dirty="0" smtClean="0"/>
              <a:t>(fruit sugar, milk sugar, candy)</a:t>
            </a:r>
          </a:p>
          <a:p>
            <a:pPr marL="457200" lvl="1" indent="0">
              <a:buNone/>
            </a:pPr>
            <a:endParaRPr lang="en-US" dirty="0"/>
          </a:p>
        </p:txBody>
      </p:sp>
      <p:pic>
        <p:nvPicPr>
          <p:cNvPr id="4" name="Picture 3"/>
          <p:cNvPicPr>
            <a:picLocks noChangeAspect="1"/>
          </p:cNvPicPr>
          <p:nvPr/>
        </p:nvPicPr>
        <p:blipFill>
          <a:blip r:embed="rId2"/>
          <a:stretch>
            <a:fillRect/>
          </a:stretch>
        </p:blipFill>
        <p:spPr>
          <a:xfrm>
            <a:off x="5715000" y="1219200"/>
            <a:ext cx="2705100" cy="1695450"/>
          </a:xfrm>
          <a:prstGeom prst="rect">
            <a:avLst/>
          </a:prstGeom>
        </p:spPr>
      </p:pic>
      <p:pic>
        <p:nvPicPr>
          <p:cNvPr id="5" name="Picture 4"/>
          <p:cNvPicPr>
            <a:picLocks noChangeAspect="1"/>
          </p:cNvPicPr>
          <p:nvPr/>
        </p:nvPicPr>
        <p:blipFill>
          <a:blip r:embed="rId3"/>
          <a:stretch>
            <a:fillRect/>
          </a:stretch>
        </p:blipFill>
        <p:spPr>
          <a:xfrm>
            <a:off x="6096000" y="3639344"/>
            <a:ext cx="2590800" cy="1762125"/>
          </a:xfrm>
          <a:prstGeom prst="rect">
            <a:avLst/>
          </a:prstGeom>
        </p:spPr>
      </p:pic>
    </p:spTree>
    <p:extLst>
      <p:ext uri="{BB962C8B-B14F-4D97-AF65-F5344CB8AC3E}">
        <p14:creationId xmlns:p14="http://schemas.microsoft.com/office/powerpoint/2010/main" val="1097757933"/>
      </p:ext>
    </p:extLst>
  </p:cSld>
  <p:clrMapOvr>
    <a:masterClrMapping/>
  </p:clrMapOvr>
  <p:transition spd="med">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Fiber</a:t>
            </a:r>
          </a:p>
        </p:txBody>
      </p:sp>
      <p:sp>
        <p:nvSpPr>
          <p:cNvPr id="16387" name="Rectangle 3"/>
          <p:cNvSpPr>
            <a:spLocks noGrp="1" noChangeArrowheads="1"/>
          </p:cNvSpPr>
          <p:nvPr>
            <p:ph type="body" idx="1"/>
          </p:nvPr>
        </p:nvSpPr>
        <p:spPr/>
        <p:txBody>
          <a:bodyPr/>
          <a:lstStyle/>
          <a:p>
            <a:r>
              <a:rPr lang="en-US" sz="2800" u="sng" dirty="0"/>
              <a:t>Indigestible complex carbohydrate</a:t>
            </a:r>
          </a:p>
          <a:p>
            <a:r>
              <a:rPr lang="en-US" sz="2800" dirty="0"/>
              <a:t>Found in: </a:t>
            </a:r>
            <a:r>
              <a:rPr lang="en-US" sz="2800" u="sng" dirty="0"/>
              <a:t>tough stringy parts of vegetables, fruits, and whole grains.  </a:t>
            </a:r>
          </a:p>
          <a:p>
            <a:r>
              <a:rPr lang="en-US" sz="2800" u="sng" dirty="0"/>
              <a:t>H</a:t>
            </a:r>
            <a:r>
              <a:rPr lang="en-US" sz="2800" u="sng" dirty="0" smtClean="0"/>
              <a:t>elps </a:t>
            </a:r>
            <a:r>
              <a:rPr lang="en-US" sz="2800" u="sng" dirty="0"/>
              <a:t>move waste through the digestive system, prevents intestinal problems like constipation, and lowers risk for colon cancer.  </a:t>
            </a:r>
          </a:p>
          <a:p>
            <a:pPr>
              <a:buFontTx/>
              <a:buNone/>
            </a:pPr>
            <a:r>
              <a:rPr lang="en-US" sz="2800" dirty="0" smtClean="0"/>
              <a:t> </a:t>
            </a:r>
            <a:endParaRPr lang="en-US" sz="2800" dirty="0"/>
          </a:p>
        </p:txBody>
      </p:sp>
      <p:pic>
        <p:nvPicPr>
          <p:cNvPr id="16389" name="Picture 5" descr="F25-2509107-4100bg">
            <a:hlinkClick r:id="rId3"/>
          </p:cNvPr>
          <p:cNvPicPr>
            <a:picLocks noChangeAspect="1" noChangeArrowheads="1"/>
          </p:cNvPicPr>
          <p:nvPr/>
        </p:nvPicPr>
        <p:blipFill>
          <a:blip r:embed="rId4" cstate="print"/>
          <a:srcRect/>
          <a:stretch>
            <a:fillRect/>
          </a:stretch>
        </p:blipFill>
        <p:spPr bwMode="auto">
          <a:xfrm>
            <a:off x="7664450" y="0"/>
            <a:ext cx="1479550" cy="2209800"/>
          </a:xfrm>
          <a:prstGeom prst="rect">
            <a:avLst/>
          </a:prstGeom>
          <a:noFill/>
        </p:spPr>
      </p:pic>
      <p:pic>
        <p:nvPicPr>
          <p:cNvPr id="16391" name="Picture 7" descr="brown_rice_veg">
            <a:hlinkClick r:id="rId5"/>
          </p:cNvPr>
          <p:cNvPicPr>
            <a:picLocks noChangeAspect="1" noChangeArrowheads="1"/>
          </p:cNvPicPr>
          <p:nvPr/>
        </p:nvPicPr>
        <p:blipFill>
          <a:blip r:embed="rId6" cstate="print"/>
          <a:srcRect/>
          <a:stretch>
            <a:fillRect/>
          </a:stretch>
        </p:blipFill>
        <p:spPr bwMode="auto">
          <a:xfrm>
            <a:off x="3392487" y="4753830"/>
            <a:ext cx="2359025" cy="1525587"/>
          </a:xfrm>
          <a:prstGeom prst="rect">
            <a:avLst/>
          </a:prstGeom>
          <a:noFill/>
        </p:spPr>
      </p:pic>
    </p:spTree>
  </p:cSld>
  <p:clrMapOvr>
    <a:masterClrMapping/>
  </p:clrMapOvr>
  <p:transition spd="med">
    <p:checke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1905</TotalTime>
  <Words>1719</Words>
  <Application>Microsoft Office PowerPoint</Application>
  <PresentationFormat>On-screen Show (4:3)</PresentationFormat>
  <Paragraphs>175</Paragraphs>
  <Slides>34</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Arial Black</vt:lpstr>
      <vt:lpstr>Tahoma</vt:lpstr>
      <vt:lpstr>Wingdings</vt:lpstr>
      <vt:lpstr>Default Design</vt:lpstr>
      <vt:lpstr>Ocean</vt:lpstr>
      <vt:lpstr>PowerPoint Presentation</vt:lpstr>
      <vt:lpstr>What is Nutrition?</vt:lpstr>
      <vt:lpstr>What is a Calorie?</vt:lpstr>
      <vt:lpstr>Hunger and Appetite</vt:lpstr>
      <vt:lpstr>Nutrients</vt:lpstr>
      <vt:lpstr>Carbohydrates</vt:lpstr>
      <vt:lpstr>Two Types</vt:lpstr>
      <vt:lpstr>The difference in carbs</vt:lpstr>
      <vt:lpstr>Fiber</vt:lpstr>
      <vt:lpstr>Proteins</vt:lpstr>
      <vt:lpstr>         Two Types of Proteins</vt:lpstr>
      <vt:lpstr>Fats</vt:lpstr>
      <vt:lpstr>Vitamins</vt:lpstr>
      <vt:lpstr>Folic Acid</vt:lpstr>
      <vt:lpstr>Minerals</vt:lpstr>
      <vt:lpstr>      Water</vt:lpstr>
      <vt:lpstr>Lessons 3 and 4 Notes</vt:lpstr>
      <vt:lpstr>PowerPoint Presentation</vt:lpstr>
      <vt:lpstr>Portion Control</vt:lpstr>
      <vt:lpstr>The importance of breakfast:</vt:lpstr>
      <vt:lpstr>Healthy Snacks</vt:lpstr>
      <vt:lpstr>Food portions at restaurants</vt:lpstr>
      <vt:lpstr>Healthy tips when eating out:</vt:lpstr>
      <vt:lpstr>Food labels- good sources of info </vt:lpstr>
      <vt:lpstr>What are food additives?</vt:lpstr>
      <vt:lpstr>Percent Daily Value on food labels</vt:lpstr>
      <vt:lpstr>Ingredients</vt:lpstr>
      <vt:lpstr>What do these terms mean?</vt:lpstr>
      <vt:lpstr>PowerPoint Presentation</vt:lpstr>
      <vt:lpstr>Foodborne Illness</vt:lpstr>
      <vt:lpstr>4 Ways to Keep Food Safe</vt:lpstr>
      <vt:lpstr>Food Allergy</vt:lpstr>
      <vt:lpstr>Food Intolerance</vt:lpstr>
      <vt:lpstr>Works Cited</vt:lpstr>
    </vt:vector>
  </TitlesOfParts>
  <Company>HOME COMPUTER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KIMBERLY M TEAGUE</dc:creator>
  <cp:lastModifiedBy>Kim M. Scott</cp:lastModifiedBy>
  <cp:revision>39</cp:revision>
  <cp:lastPrinted>2015-04-08T16:05:29Z</cp:lastPrinted>
  <dcterms:created xsi:type="dcterms:W3CDTF">2007-03-13T22:04:33Z</dcterms:created>
  <dcterms:modified xsi:type="dcterms:W3CDTF">2016-09-30T13:50:10Z</dcterms:modified>
</cp:coreProperties>
</file>