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2 Health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</a:t>
            </a:r>
            <a:r>
              <a:rPr lang="en-US" dirty="0" smtClean="0"/>
              <a:t>.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Goals-</a:t>
            </a:r>
            <a:r>
              <a:rPr lang="en-US" u="sng" dirty="0" smtClean="0">
                <a:solidFill>
                  <a:srgbClr val="C00000"/>
                </a:solidFill>
              </a:rPr>
              <a:t>things you aim for that take planning and work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0799"/>
            <a:ext cx="9601196" cy="3318936"/>
          </a:xfrm>
        </p:spPr>
        <p:txBody>
          <a:bodyPr>
            <a:noAutofit/>
          </a:bodyPr>
          <a:lstStyle/>
          <a:p>
            <a:r>
              <a:rPr lang="en-US" sz="3200" dirty="0" smtClean="0"/>
              <a:t>Short Term Goal- </a:t>
            </a:r>
            <a:r>
              <a:rPr lang="en-US" sz="3200" u="sng" dirty="0" smtClean="0">
                <a:solidFill>
                  <a:srgbClr val="C00000"/>
                </a:solidFill>
              </a:rPr>
              <a:t>A goal you can reach in a short period of time </a:t>
            </a:r>
            <a:r>
              <a:rPr lang="en-US" sz="3200" dirty="0" smtClean="0"/>
              <a:t>(homework due, cut the grass)</a:t>
            </a:r>
          </a:p>
          <a:p>
            <a:r>
              <a:rPr lang="en-US" sz="3200" dirty="0" smtClean="0"/>
              <a:t>Long Term Goal- </a:t>
            </a:r>
            <a:r>
              <a:rPr lang="en-US" sz="3200" u="sng" dirty="0" smtClean="0">
                <a:solidFill>
                  <a:srgbClr val="C00000"/>
                </a:solidFill>
              </a:rPr>
              <a:t>A goal you plan to reach over an extended period of time</a:t>
            </a:r>
            <a:r>
              <a:rPr lang="en-US" sz="3200" dirty="0" smtClean="0">
                <a:solidFill>
                  <a:srgbClr val="C00000"/>
                </a:solidFill>
              </a:rPr>
              <a:t>  </a:t>
            </a:r>
            <a:r>
              <a:rPr lang="en-US" sz="3200" dirty="0" smtClean="0"/>
              <a:t>(graduate, save $ to buy a car)</a:t>
            </a:r>
          </a:p>
          <a:p>
            <a:r>
              <a:rPr lang="en-US" sz="3200" dirty="0" smtClean="0"/>
              <a:t>Action Plan- </a:t>
            </a:r>
            <a:r>
              <a:rPr lang="en-US" sz="3200" dirty="0" smtClean="0">
                <a:solidFill>
                  <a:srgbClr val="C00000"/>
                </a:solidFill>
              </a:rPr>
              <a:t>A written multi-step strategy to identify and achieve your goals </a:t>
            </a:r>
          </a:p>
        </p:txBody>
      </p:sp>
      <p:pic>
        <p:nvPicPr>
          <p:cNvPr id="7170" name="Picture 2" descr="https://sp.yimg.com/ib/th?id=HN.608005848693803500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0500">
            <a:off x="145372" y="266699"/>
            <a:ext cx="1842558" cy="11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p.yimg.com/ib/th?id=HN.608005848693803500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621">
            <a:off x="10080823" y="5487843"/>
            <a:ext cx="2015067" cy="118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 an </a:t>
            </a:r>
            <a:r>
              <a:rPr lang="en-US" b="1" dirty="0" smtClean="0"/>
              <a:t>Action Plan </a:t>
            </a:r>
            <a:r>
              <a:rPr lang="en-US" dirty="0" smtClean="0"/>
              <a:t>to lose 10 </a:t>
            </a:r>
            <a:r>
              <a:rPr lang="en-US" dirty="0" err="1" smtClean="0"/>
              <a:t>lbs</a:t>
            </a:r>
            <a:r>
              <a:rPr lang="en-US" dirty="0" smtClean="0"/>
              <a:t> in 3-6 months…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8397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Set a specific goal and WRITE IT DOWN</a:t>
            </a:r>
          </a:p>
          <a:p>
            <a:r>
              <a:rPr lang="en-US" dirty="0" smtClean="0"/>
              <a:t>List the steps  1) exercise 3x a week 2) eat healthier 3) drink more water</a:t>
            </a:r>
          </a:p>
          <a:p>
            <a:r>
              <a:rPr lang="en-US" dirty="0" smtClean="0"/>
              <a:t>Identify sources of help and support (parents, coach, friends, siblings)</a:t>
            </a:r>
          </a:p>
          <a:p>
            <a:r>
              <a:rPr lang="en-US" dirty="0" smtClean="0"/>
              <a:t>Set a reasonable time frame to achieve goal- 3-6 months</a:t>
            </a:r>
          </a:p>
          <a:p>
            <a:r>
              <a:rPr lang="en-US" dirty="0" smtClean="0"/>
              <a:t>Evaluate progress by establishing checkpoints. (weigh in)</a:t>
            </a:r>
          </a:p>
          <a:p>
            <a:r>
              <a:rPr lang="en-US" dirty="0" smtClean="0"/>
              <a:t>Reward yourself for achieving your goal (buy new clothes, eat ice cream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pic>
        <p:nvPicPr>
          <p:cNvPr id="8194" name="Picture 2" descr="https://sp.yimg.com/ib/th?id=HN.608054931585043581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842" y="1557867"/>
            <a:ext cx="1859492" cy="14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Health Consumer- </a:t>
            </a:r>
            <a:r>
              <a:rPr lang="en-US" u="sng" dirty="0" smtClean="0">
                <a:solidFill>
                  <a:srgbClr val="C00000"/>
                </a:solidFill>
              </a:rPr>
              <a:t>someone who purchases or uses health products or services…YOU </a:t>
            </a:r>
            <a:r>
              <a:rPr lang="en-US" dirty="0" smtClean="0"/>
              <a:t>are a health consumer!</a:t>
            </a:r>
          </a:p>
          <a:p>
            <a:r>
              <a:rPr lang="en-US" dirty="0" smtClean="0"/>
              <a:t>What are 2 Health products you buy on a regular basis? (toothpaste, deodorant, zit cream)  WHEN BUYING SHAMPOO, WHAT KIND OF FACTORS DO YOU CONSIDER WHEN DECIDING BETWEEN DIFFERENT KINDS?</a:t>
            </a:r>
          </a:p>
          <a:p>
            <a:r>
              <a:rPr lang="en-US" dirty="0" smtClean="0"/>
              <a:t>Advertising-</a:t>
            </a:r>
            <a:r>
              <a:rPr lang="en-US" u="sng" dirty="0" smtClean="0">
                <a:solidFill>
                  <a:srgbClr val="C00000"/>
                </a:solidFill>
              </a:rPr>
              <a:t>written or spoken media message designed to interest consumers to purchase their product or service. </a:t>
            </a:r>
          </a:p>
          <a:p>
            <a:r>
              <a:rPr lang="en-US" dirty="0" smtClean="0"/>
              <a:t>What is the last commercial, or advertisement you saw for a Health product/service?</a:t>
            </a:r>
            <a:endParaRPr lang="en-US" dirty="0"/>
          </a:p>
        </p:txBody>
      </p:sp>
      <p:pic>
        <p:nvPicPr>
          <p:cNvPr id="9218" name="Picture 2" descr="https://sp.yimg.com/ib/th?id=HN.608006385570875779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96" y="516833"/>
            <a:ext cx="4114800" cy="18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p.yimg.com/ib/th?id=HN.607993285916822629&amp;pid=15.1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4" y="555647"/>
            <a:ext cx="4572000" cy="191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“Hooks” advertisers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Bandwagon- lots of people using it</a:t>
            </a:r>
          </a:p>
          <a:p>
            <a:r>
              <a:rPr lang="en-US" dirty="0" smtClean="0"/>
              <a:t>Rich and Famous</a:t>
            </a:r>
          </a:p>
          <a:p>
            <a:r>
              <a:rPr lang="en-US" dirty="0" smtClean="0"/>
              <a:t>Free Gifts</a:t>
            </a:r>
          </a:p>
          <a:p>
            <a:r>
              <a:rPr lang="en-US" dirty="0" smtClean="0"/>
              <a:t>Great Outdoors- healthy</a:t>
            </a:r>
          </a:p>
          <a:p>
            <a:r>
              <a:rPr lang="en-US" dirty="0" smtClean="0"/>
              <a:t>Good Times- people having fun</a:t>
            </a:r>
          </a:p>
          <a:p>
            <a:r>
              <a:rPr lang="en-US" dirty="0" smtClean="0"/>
              <a:t>Testimonial- it worked for these people</a:t>
            </a:r>
          </a:p>
          <a:p>
            <a:r>
              <a:rPr lang="en-US" dirty="0" smtClean="0"/>
              <a:t>Humor- it’s funny and grasps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chapter…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Learning health skills can help a person stay healthy throughout his/her life</a:t>
            </a:r>
          </a:p>
          <a:p>
            <a:r>
              <a:rPr lang="en-US" sz="2800" dirty="0" smtClean="0"/>
              <a:t>You actively promote well being by making healthy choices and setting positive goals.</a:t>
            </a:r>
          </a:p>
          <a:p>
            <a:r>
              <a:rPr lang="en-US" sz="2800" dirty="0" smtClean="0"/>
              <a:t>Health Literate individuals, which we learned about in Chapter 1, can carefully evaluate health products and services to make the right choices.</a:t>
            </a:r>
          </a:p>
          <a:p>
            <a:endParaRPr lang="en-US" dirty="0"/>
          </a:p>
        </p:txBody>
      </p:sp>
      <p:pic>
        <p:nvPicPr>
          <p:cNvPr id="1026" name="Picture 2" descr="https://sp.yimg.com/ib/th?id=HN.608033525470203762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108" y="695322"/>
            <a:ext cx="2367492" cy="15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8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Specific tools and strategies to maintain, protect, and improve all aspects of your health.  </a:t>
            </a:r>
            <a:r>
              <a:rPr lang="en-US" sz="3200" dirty="0" smtClean="0">
                <a:solidFill>
                  <a:schemeClr val="tx1"/>
                </a:solidFill>
              </a:rPr>
              <a:t>Health skills can also be called Life Skills.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can teens use skills, such as decision making and communication skills to enhance their health? (</a:t>
            </a:r>
            <a:r>
              <a:rPr lang="en-US" sz="3200" b="1" i="1" dirty="0" smtClean="0">
                <a:solidFill>
                  <a:schemeClr val="tx1"/>
                </a:solidFill>
              </a:rPr>
              <a:t>decision making skills to avoid behaviors that harm health such as tobacco or alcohol</a:t>
            </a:r>
            <a:r>
              <a:rPr lang="en-US" sz="3200" b="1" dirty="0" smtClean="0">
                <a:solidFill>
                  <a:schemeClr val="tx1"/>
                </a:solidFill>
              </a:rPr>
              <a:t>.)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sp.yimg.com/ib/th?id=HN.607997855763926841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4" y="660400"/>
            <a:ext cx="2047878" cy="176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71265" cy="1066801"/>
          </a:xfrm>
        </p:spPr>
        <p:txBody>
          <a:bodyPr/>
          <a:lstStyle/>
          <a:p>
            <a:r>
              <a:rPr lang="en-US" dirty="0" smtClean="0"/>
              <a:t>Interpersonal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The exchange of thoughts, feelings, and beliefs between 2 or more people.  </a:t>
            </a:r>
            <a:r>
              <a:rPr lang="en-US" sz="2800" dirty="0" smtClean="0">
                <a:solidFill>
                  <a:schemeClr val="tx1"/>
                </a:solidFill>
              </a:rPr>
              <a:t>Helps you build strong relationships with others. 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Learning to be an effective communicator can enhance your health.  Examples include:  </a:t>
            </a:r>
            <a:r>
              <a:rPr lang="en-US" sz="2800" u="sng" dirty="0" smtClean="0">
                <a:solidFill>
                  <a:srgbClr val="C00000"/>
                </a:solidFill>
              </a:rPr>
              <a:t>sharing things with a trusted adult or friend, talking to a teacher or counselor about something, or expressing your feelings in a healthy way.  </a:t>
            </a:r>
            <a:endParaRPr lang="en-US" sz="2800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www.aperfectworld.org/clipart/communications/communicat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34" y="696910"/>
            <a:ext cx="3454400" cy="18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733" y="756440"/>
            <a:ext cx="4258730" cy="1527706"/>
          </a:xfrm>
        </p:spPr>
        <p:txBody>
          <a:bodyPr/>
          <a:lstStyle/>
          <a:p>
            <a:r>
              <a:rPr lang="en-US" dirty="0" smtClean="0"/>
              <a:t>Refusal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Communication Strategies that can help you say NO when you are urged to take part in behaviors that are unsafe or unhealthy, or that go against your values.  </a:t>
            </a:r>
            <a:r>
              <a:rPr lang="en-US" sz="2800" dirty="0" smtClean="0">
                <a:solidFill>
                  <a:schemeClr val="tx1"/>
                </a:solidFill>
              </a:rPr>
              <a:t>(offered a cigarette or alcohol at a party or pressured to have sex)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Say NO, Explain WHY, Offer Alternatives, Stand your ground, or LEAVE if necessary!!!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p.yimg.com/ib/th?id=HN.608002240927825951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2" y="534455"/>
            <a:ext cx="3586692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The process of ending a conflict through cooperation and problem solving. 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Healthy Teens handle conflict thru talking it out and compromise.  NOT FIGHTING OR POSTING STUFF ON SOCIAL MEDIA!!!!!!!!!!!!!!!!!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sp.yimg.com/ib/th?id=HN.608050829891275894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3" y="237067"/>
            <a:ext cx="3454400" cy="204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Skills that help you reduce and manage stress in your life.  </a:t>
            </a:r>
          </a:p>
          <a:p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What are some ways you manage stress in your life?  Sports, </a:t>
            </a:r>
            <a:r>
              <a:rPr lang="en-US" sz="3200" dirty="0" smtClean="0">
                <a:solidFill>
                  <a:schemeClr val="tx1"/>
                </a:solidFill>
              </a:rPr>
              <a:t>talking to a family member or friend that you trust, running</a:t>
            </a:r>
            <a:r>
              <a:rPr lang="en-US" sz="3200" dirty="0" smtClean="0">
                <a:solidFill>
                  <a:schemeClr val="tx1"/>
                </a:solidFill>
              </a:rPr>
              <a:t>, diet, sleep, writing in a journal, hanging out with friends…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7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Taking action to influence others to address a health related concern or to support a health related belief.  </a:t>
            </a:r>
            <a:r>
              <a:rPr lang="en-US" sz="3200" dirty="0" smtClean="0"/>
              <a:t>Encouraging others to practice healthy behaviors.  </a:t>
            </a:r>
          </a:p>
          <a:p>
            <a:r>
              <a:rPr lang="en-US" sz="3200" dirty="0" smtClean="0"/>
              <a:t>Who are other health advocates here at NAHS? </a:t>
            </a:r>
          </a:p>
          <a:p>
            <a:r>
              <a:rPr lang="en-US" sz="3200" dirty="0" smtClean="0"/>
              <a:t>What are some ways you can advocate good health to members of your own family? (grocery shop with mom)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68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Values- </a:t>
            </a:r>
            <a:r>
              <a:rPr lang="en-US" u="sng" dirty="0" smtClean="0">
                <a:solidFill>
                  <a:srgbClr val="C00000"/>
                </a:solidFill>
              </a:rPr>
              <a:t>ideas, beliefs, and attitudes about what is important that guide the way you live.  </a:t>
            </a:r>
            <a:r>
              <a:rPr lang="en-US" dirty="0" smtClean="0"/>
              <a:t>(Honesty, Respect, Hard Work, Abstinence, etc…)  </a:t>
            </a:r>
          </a:p>
          <a:p>
            <a:r>
              <a:rPr lang="en-US" dirty="0" smtClean="0"/>
              <a:t>Decision Making Skills- </a:t>
            </a:r>
            <a:r>
              <a:rPr lang="en-US" u="sng" dirty="0" smtClean="0">
                <a:solidFill>
                  <a:srgbClr val="C00000"/>
                </a:solidFill>
              </a:rPr>
              <a:t>steps that enable you to make a health </a:t>
            </a:r>
            <a:r>
              <a:rPr lang="en-US" u="sng" dirty="0" smtClean="0">
                <a:solidFill>
                  <a:srgbClr val="C00000"/>
                </a:solidFill>
              </a:rPr>
              <a:t>decision/choice. </a:t>
            </a:r>
            <a:endParaRPr lang="en-US" u="sng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Is this decision HEALTHY? ETHICAL? LEGAL? PARENT APPROVED?</a:t>
            </a:r>
          </a:p>
          <a:p>
            <a:r>
              <a:rPr lang="en-US" dirty="0" smtClean="0"/>
              <a:t>Scenario:  You have been invited to a party at your friends house.  She has an older sister who is a senior so you are excited to go and want to fit in, being a 9</a:t>
            </a:r>
            <a:r>
              <a:rPr lang="en-US" baseline="30000" dirty="0" smtClean="0"/>
              <a:t>th</a:t>
            </a:r>
            <a:r>
              <a:rPr lang="en-US" dirty="0" smtClean="0"/>
              <a:t> grader.  You know there will be underage drinking at this party.  What do you do?</a:t>
            </a:r>
          </a:p>
        </p:txBody>
      </p:sp>
      <p:pic>
        <p:nvPicPr>
          <p:cNvPr id="6146" name="Picture 2" descr="https://sp.yimg.com/ib/th?id=HN.608042308671899858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09" y="532870"/>
            <a:ext cx="7769224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7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297</TotalTime>
  <Words>783</Words>
  <Application>Microsoft Office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Ch. 2 Health Skills</vt:lpstr>
      <vt:lpstr>In this chapter…</vt:lpstr>
      <vt:lpstr>Health Skills</vt:lpstr>
      <vt:lpstr>Interpersonal Communication</vt:lpstr>
      <vt:lpstr>Refusal Skills</vt:lpstr>
      <vt:lpstr>Conflict Resolution</vt:lpstr>
      <vt:lpstr>Stress Management Skills</vt:lpstr>
      <vt:lpstr>Advocacy</vt:lpstr>
      <vt:lpstr>PowerPoint Presentation</vt:lpstr>
      <vt:lpstr> Goals-things you aim for that take planning and work</vt:lpstr>
      <vt:lpstr>Develop an Action Plan to lose 10 lbs in 3-6 months…</vt:lpstr>
      <vt:lpstr>PowerPoint Presentation</vt:lpstr>
      <vt:lpstr>“Hooks” advertisers use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2 Health Skills</dc:title>
  <dc:creator>Kelly Renton</dc:creator>
  <cp:lastModifiedBy>Kim M. Scott</cp:lastModifiedBy>
  <cp:revision>17</cp:revision>
  <dcterms:created xsi:type="dcterms:W3CDTF">2015-01-08T15:36:09Z</dcterms:created>
  <dcterms:modified xsi:type="dcterms:W3CDTF">2016-08-02T12:26:53Z</dcterms:modified>
</cp:coreProperties>
</file>