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256" r:id="rId2"/>
    <p:sldId id="257" r:id="rId3"/>
    <p:sldId id="258" r:id="rId4"/>
    <p:sldId id="259" r:id="rId5"/>
    <p:sldId id="260" r:id="rId6"/>
    <p:sldId id="270" r:id="rId7"/>
    <p:sldId id="261" r:id="rId8"/>
    <p:sldId id="262" r:id="rId9"/>
    <p:sldId id="263" r:id="rId10"/>
    <p:sldId id="264" r:id="rId11"/>
    <p:sldId id="265" r:id="rId12"/>
    <p:sldId id="266" r:id="rId13"/>
    <p:sldId id="267" r:id="rId14"/>
    <p:sldId id="268" r:id="rId15"/>
    <p:sldId id="269" r:id="rId16"/>
    <p:sldId id="271" r:id="rId17"/>
  </p:sldIdLst>
  <p:sldSz cx="13004800" cy="9753600"/>
  <p:notesSz cx="6858000" cy="9296400"/>
  <p:defaultTextStyle>
    <a:lvl1pPr algn="ctr" defTabSz="584200">
      <a:defRPr sz="4000" i="1">
        <a:solidFill>
          <a:srgbClr val="86837F">
            <a:alpha val="80000"/>
          </a:srgbClr>
        </a:solidFill>
        <a:effectLst>
          <a:outerShdw blurRad="25400" dist="12700" dir="5400000" rotWithShape="0">
            <a:srgbClr val="FFFFFF"/>
          </a:outerShdw>
        </a:effectLst>
        <a:latin typeface="+mn-lt"/>
        <a:ea typeface="+mn-ea"/>
        <a:cs typeface="+mn-cs"/>
        <a:sym typeface="Hoefler Text"/>
      </a:defRPr>
    </a:lvl1pPr>
    <a:lvl2pPr indent="228600" algn="ctr" defTabSz="584200">
      <a:defRPr sz="4000" i="1">
        <a:solidFill>
          <a:srgbClr val="86837F">
            <a:alpha val="80000"/>
          </a:srgbClr>
        </a:solidFill>
        <a:effectLst>
          <a:outerShdw blurRad="25400" dist="12700" dir="5400000" rotWithShape="0">
            <a:srgbClr val="FFFFFF"/>
          </a:outerShdw>
        </a:effectLst>
        <a:latin typeface="+mn-lt"/>
        <a:ea typeface="+mn-ea"/>
        <a:cs typeface="+mn-cs"/>
        <a:sym typeface="Hoefler Text"/>
      </a:defRPr>
    </a:lvl2pPr>
    <a:lvl3pPr indent="457200" algn="ctr" defTabSz="584200">
      <a:defRPr sz="4000" i="1">
        <a:solidFill>
          <a:srgbClr val="86837F">
            <a:alpha val="80000"/>
          </a:srgbClr>
        </a:solidFill>
        <a:effectLst>
          <a:outerShdw blurRad="25400" dist="12700" dir="5400000" rotWithShape="0">
            <a:srgbClr val="FFFFFF"/>
          </a:outerShdw>
        </a:effectLst>
        <a:latin typeface="+mn-lt"/>
        <a:ea typeface="+mn-ea"/>
        <a:cs typeface="+mn-cs"/>
        <a:sym typeface="Hoefler Text"/>
      </a:defRPr>
    </a:lvl3pPr>
    <a:lvl4pPr indent="685800" algn="ctr" defTabSz="584200">
      <a:defRPr sz="4000" i="1">
        <a:solidFill>
          <a:srgbClr val="86837F">
            <a:alpha val="80000"/>
          </a:srgbClr>
        </a:solidFill>
        <a:effectLst>
          <a:outerShdw blurRad="25400" dist="12700" dir="5400000" rotWithShape="0">
            <a:srgbClr val="FFFFFF"/>
          </a:outerShdw>
        </a:effectLst>
        <a:latin typeface="+mn-lt"/>
        <a:ea typeface="+mn-ea"/>
        <a:cs typeface="+mn-cs"/>
        <a:sym typeface="Hoefler Text"/>
      </a:defRPr>
    </a:lvl4pPr>
    <a:lvl5pPr indent="914400" algn="ctr" defTabSz="584200">
      <a:defRPr sz="4000" i="1">
        <a:solidFill>
          <a:srgbClr val="86837F">
            <a:alpha val="80000"/>
          </a:srgbClr>
        </a:solidFill>
        <a:effectLst>
          <a:outerShdw blurRad="25400" dist="12700" dir="5400000" rotWithShape="0">
            <a:srgbClr val="FFFFFF"/>
          </a:outerShdw>
        </a:effectLst>
        <a:latin typeface="+mn-lt"/>
        <a:ea typeface="+mn-ea"/>
        <a:cs typeface="+mn-cs"/>
        <a:sym typeface="Hoefler Text"/>
      </a:defRPr>
    </a:lvl5pPr>
    <a:lvl6pPr indent="1143000" algn="ctr" defTabSz="584200">
      <a:defRPr sz="4000" i="1">
        <a:solidFill>
          <a:srgbClr val="86837F">
            <a:alpha val="80000"/>
          </a:srgbClr>
        </a:solidFill>
        <a:effectLst>
          <a:outerShdw blurRad="25400" dist="12700" dir="5400000" rotWithShape="0">
            <a:srgbClr val="FFFFFF"/>
          </a:outerShdw>
        </a:effectLst>
        <a:latin typeface="+mn-lt"/>
        <a:ea typeface="+mn-ea"/>
        <a:cs typeface="+mn-cs"/>
        <a:sym typeface="Hoefler Text"/>
      </a:defRPr>
    </a:lvl6pPr>
    <a:lvl7pPr indent="1371600" algn="ctr" defTabSz="584200">
      <a:defRPr sz="4000" i="1">
        <a:solidFill>
          <a:srgbClr val="86837F">
            <a:alpha val="80000"/>
          </a:srgbClr>
        </a:solidFill>
        <a:effectLst>
          <a:outerShdw blurRad="25400" dist="12700" dir="5400000" rotWithShape="0">
            <a:srgbClr val="FFFFFF"/>
          </a:outerShdw>
        </a:effectLst>
        <a:latin typeface="+mn-lt"/>
        <a:ea typeface="+mn-ea"/>
        <a:cs typeface="+mn-cs"/>
        <a:sym typeface="Hoefler Text"/>
      </a:defRPr>
    </a:lvl7pPr>
    <a:lvl8pPr indent="1600200" algn="ctr" defTabSz="584200">
      <a:defRPr sz="4000" i="1">
        <a:solidFill>
          <a:srgbClr val="86837F">
            <a:alpha val="80000"/>
          </a:srgbClr>
        </a:solidFill>
        <a:effectLst>
          <a:outerShdw blurRad="25400" dist="12700" dir="5400000" rotWithShape="0">
            <a:srgbClr val="FFFFFF"/>
          </a:outerShdw>
        </a:effectLst>
        <a:latin typeface="+mn-lt"/>
        <a:ea typeface="+mn-ea"/>
        <a:cs typeface="+mn-cs"/>
        <a:sym typeface="Hoefler Text"/>
      </a:defRPr>
    </a:lvl8pPr>
    <a:lvl9pPr indent="1828800" algn="ctr" defTabSz="584200">
      <a:defRPr sz="4000" i="1">
        <a:solidFill>
          <a:srgbClr val="86837F">
            <a:alpha val="80000"/>
          </a:srgbClr>
        </a:solidFill>
        <a:effectLst>
          <a:outerShdw blurRad="25400" dist="12700" dir="5400000" rotWithShape="0">
            <a:srgbClr val="FFFFFF"/>
          </a:outerShdw>
        </a:effectLst>
        <a:latin typeface="+mn-lt"/>
        <a:ea typeface="+mn-ea"/>
        <a:cs typeface="+mn-cs"/>
        <a:sym typeface="Hoefler Tex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6D6A67"/>
        </a:fontRef>
        <a:srgbClr val="6D6A67"/>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wholeTbl>
    <a:band2H>
      <a:tcTxStyle/>
      <a:tcStyle>
        <a:tcBdr/>
        <a:fill>
          <a:solidFill>
            <a:srgbClr val="C8C8AF">
              <a:alpha val="50000"/>
            </a:srgbClr>
          </a:solidFill>
        </a:fill>
      </a:tcStyle>
    </a:band2H>
    <a:firstCol>
      <a:tcTxStyle b="off" i="off">
        <a:fontRef idx="minor">
          <a:srgbClr val="F3F1DF"/>
        </a:fontRef>
        <a:srgbClr val="F3F1DF"/>
      </a:tcTxStyle>
      <a:tcStyle>
        <a:tcBdr>
          <a:left>
            <a:ln w="12700" cap="flat">
              <a:noFill/>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tcStyle>
    </a:firstCol>
    <a:lastRow>
      <a:tcTxStyle b="off" i="off">
        <a:fontRef idx="minor">
          <a:srgbClr val="4B4B4B"/>
        </a:fontRef>
        <a:srgbClr val="4B4B4B"/>
      </a:tcTxStyle>
      <a:tcStyle>
        <a:tcBdr>
          <a:left>
            <a:ln w="12700" cap="flat">
              <a:solidFill>
                <a:srgbClr val="F3F1DF"/>
              </a:solidFill>
              <a:prstDash val="solid"/>
              <a:miter lim="400000"/>
            </a:ln>
          </a:left>
          <a:right>
            <a:ln w="12700" cap="flat">
              <a:solidFill>
                <a:srgbClr val="F3F1DF"/>
              </a:solidFill>
              <a:prstDash val="solid"/>
              <a:miter lim="400000"/>
            </a:ln>
          </a:right>
          <a:top>
            <a:ln w="25400" cap="flat">
              <a:solidFill>
                <a:srgbClr val="6D6A67"/>
              </a:solidFill>
              <a:prstDash val="solid"/>
              <a:miter lim="400000"/>
            </a:ln>
          </a:top>
          <a:bottom>
            <a:ln w="12700" cap="flat">
              <a:noFill/>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noFill/>
        </a:fill>
      </a:tcStyle>
    </a:lastRow>
    <a:firstRow>
      <a:tcTxStyle b="off" i="off">
        <a:fontRef idx="minor">
          <a:srgbClr val="F3F1DF"/>
        </a:fontRef>
        <a:srgbClr val="F3F1DF"/>
      </a:tcTxStyle>
      <a:tcStyle>
        <a:tcBdr>
          <a:left>
            <a:ln w="12700" cap="flat">
              <a:solidFill>
                <a:srgbClr val="F3F1DF"/>
              </a:solidFill>
              <a:prstDash val="solid"/>
              <a:miter lim="400000"/>
            </a:ln>
          </a:left>
          <a:right>
            <a:ln w="12700" cap="flat">
              <a:solidFill>
                <a:srgbClr val="F3F1DF"/>
              </a:solidFill>
              <a:prstDash val="solid"/>
              <a:miter lim="400000"/>
            </a:ln>
          </a:right>
          <a:top>
            <a:ln w="12700" cap="flat">
              <a:noFill/>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tcStyle>
    </a:firstRow>
  </a:tblStyle>
  <a:tblStyle styleId="{C7B018BB-80A7-4F77-B60F-C8B233D01FF8}" styleName="">
    <a:tblBg/>
    <a:wholeTbl>
      <a:tcTxStyle b="off" i="off">
        <a:fontRef idx="minor">
          <a:srgbClr val="6D6A67"/>
        </a:fontRef>
        <a:srgbClr val="6D6A67"/>
      </a:tcTxStyle>
      <a:tcStyle>
        <a:tcBdr>
          <a:left>
            <a:ln w="12700" cap="flat">
              <a:solidFill>
                <a:srgbClr val="F3F1DF"/>
              </a:solidFill>
              <a:prstDash val="solid"/>
              <a:miter lim="400000"/>
            </a:ln>
          </a:left>
          <a:right>
            <a:ln w="12700" cap="flat">
              <a:solidFill>
                <a:srgbClr val="F3F1DF"/>
              </a:solidFill>
              <a:prstDash val="solid"/>
              <a:miter lim="400000"/>
            </a:ln>
          </a:right>
          <a:top>
            <a:ln w="12700" cap="flat">
              <a:solidFill>
                <a:srgbClr val="F3F1DF"/>
              </a:solidFill>
              <a:prstDash val="solid"/>
              <a:miter lim="400000"/>
            </a:ln>
          </a:top>
          <a:bottom>
            <a:ln w="12700" cap="flat">
              <a:solidFill>
                <a:srgbClr val="F3F1DF"/>
              </a:solidFill>
              <a:prstDash val="solid"/>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rgbClr val="E7E6E2">
              <a:alpha val="60000"/>
            </a:srgbClr>
          </a:solidFill>
        </a:fill>
      </a:tcStyle>
    </a:wholeTbl>
    <a:band2H>
      <a:tcTxStyle/>
      <a:tcStyle>
        <a:tcBdr/>
        <a:fill>
          <a:solidFill>
            <a:srgbClr val="B6BEC8">
              <a:alpha val="30000"/>
            </a:srgbClr>
          </a:solidFill>
        </a:fill>
      </a:tcStyle>
    </a:band2H>
    <a:firstCol>
      <a:tcTxStyle b="off" i="off">
        <a:fontRef idx="minor">
          <a:srgbClr val="F3F1DF"/>
        </a:fontRef>
        <a:srgbClr val="F3F1DF"/>
      </a:tcTxStyle>
      <a:tcStyle>
        <a:tcBdr>
          <a:left>
            <a:ln w="12700" cap="flat">
              <a:solidFill>
                <a:srgbClr val="B2B2B2"/>
              </a:solidFill>
              <a:prstDash val="solid"/>
              <a:miter lim="400000"/>
            </a:ln>
          </a:left>
          <a:right>
            <a:ln w="12700" cap="flat">
              <a:solidFill>
                <a:srgbClr val="B2B2B2"/>
              </a:solidFill>
              <a:prstDash val="solid"/>
              <a:miter lim="400000"/>
            </a:ln>
          </a:right>
          <a:top>
            <a:ln w="12700" cap="flat">
              <a:solidFill>
                <a:srgbClr val="B2B2B2"/>
              </a:solidFill>
              <a:prstDash val="solid"/>
              <a:miter lim="400000"/>
            </a:ln>
          </a:top>
          <a:bottom>
            <a:ln w="12700" cap="flat">
              <a:solidFill>
                <a:srgbClr val="B2B2B2"/>
              </a:solidFill>
              <a:prstDash val="solid"/>
              <a:miter lim="400000"/>
            </a:ln>
          </a:bottom>
          <a:insideH>
            <a:ln w="12700" cap="flat">
              <a:solidFill>
                <a:srgbClr val="B2B2B2"/>
              </a:solidFill>
              <a:prstDash val="solid"/>
              <a:miter lim="400000"/>
            </a:ln>
          </a:insideH>
          <a:insideV>
            <a:ln w="12700" cap="flat">
              <a:solidFill>
                <a:srgbClr val="B2B2B2"/>
              </a:solidFill>
              <a:prstDash val="solid"/>
              <a:miter lim="400000"/>
            </a:ln>
          </a:insideV>
        </a:tcBdr>
      </a:tcStyle>
    </a:firstCol>
    <a:lastRow>
      <a:tcTxStyle b="off" i="off">
        <a:fontRef idx="minor">
          <a:srgbClr val="F3F1DF"/>
        </a:fontRef>
        <a:srgbClr val="F3F1DF"/>
      </a:tcTxStyle>
      <a:tcStyle>
        <a:tcBdr>
          <a:left>
            <a:ln w="12700" cap="flat">
              <a:solidFill>
                <a:srgbClr val="B2B2B2"/>
              </a:solidFill>
              <a:prstDash val="solid"/>
              <a:miter lim="400000"/>
            </a:ln>
          </a:left>
          <a:right>
            <a:ln w="12700" cap="flat">
              <a:solidFill>
                <a:srgbClr val="B2B2B2"/>
              </a:solidFill>
              <a:prstDash val="solid"/>
              <a:miter lim="400000"/>
            </a:ln>
          </a:right>
          <a:top>
            <a:ln w="12700" cap="flat">
              <a:solidFill>
                <a:srgbClr val="B2B2B2"/>
              </a:solidFill>
              <a:prstDash val="solid"/>
              <a:miter lim="400000"/>
            </a:ln>
          </a:top>
          <a:bottom>
            <a:ln w="12700" cap="flat">
              <a:solidFill>
                <a:srgbClr val="B2B2B2"/>
              </a:solidFill>
              <a:prstDash val="solid"/>
              <a:miter lim="400000"/>
            </a:ln>
          </a:bottom>
          <a:insideH>
            <a:ln w="12700" cap="flat">
              <a:solidFill>
                <a:srgbClr val="B2B2B2"/>
              </a:solidFill>
              <a:prstDash val="solid"/>
              <a:miter lim="400000"/>
            </a:ln>
          </a:insideH>
          <a:insideV>
            <a:ln w="12700" cap="flat">
              <a:solidFill>
                <a:srgbClr val="B2B2B2"/>
              </a:solidFill>
              <a:prstDash val="solid"/>
              <a:miter lim="400000"/>
            </a:ln>
          </a:insideV>
        </a:tcBdr>
      </a:tcStyle>
    </a:lastRow>
    <a:firstRow>
      <a:tcTxStyle b="off" i="off">
        <a:fontRef idx="minor">
          <a:srgbClr val="F3F1DF"/>
        </a:fontRef>
        <a:srgbClr val="F3F1DF"/>
      </a:tcTxStyle>
      <a:tcStyle>
        <a:tcBdr>
          <a:left>
            <a:ln w="12700" cap="flat">
              <a:solidFill>
                <a:srgbClr val="B2B2B2"/>
              </a:solidFill>
              <a:prstDash val="solid"/>
              <a:miter lim="400000"/>
            </a:ln>
          </a:left>
          <a:right>
            <a:ln w="12700" cap="flat">
              <a:solidFill>
                <a:srgbClr val="B2B2B2"/>
              </a:solidFill>
              <a:prstDash val="solid"/>
              <a:miter lim="400000"/>
            </a:ln>
          </a:right>
          <a:top>
            <a:ln w="12700" cap="flat">
              <a:solidFill>
                <a:srgbClr val="B2B2B2"/>
              </a:solidFill>
              <a:prstDash val="solid"/>
              <a:miter lim="400000"/>
            </a:ln>
          </a:top>
          <a:bottom>
            <a:ln w="12700" cap="flat">
              <a:solidFill>
                <a:srgbClr val="B2B2B2"/>
              </a:solidFill>
              <a:prstDash val="solid"/>
              <a:miter lim="400000"/>
            </a:ln>
          </a:bottom>
          <a:insideH>
            <a:ln w="12700" cap="flat">
              <a:solidFill>
                <a:srgbClr val="B2B2B2"/>
              </a:solidFill>
              <a:prstDash val="solid"/>
              <a:miter lim="400000"/>
            </a:ln>
          </a:insideH>
          <a:insideV>
            <a:ln w="12700" cap="flat">
              <a:solidFill>
                <a:srgbClr val="B2B2B2"/>
              </a:solidFill>
              <a:prstDash val="solid"/>
              <a:miter lim="400000"/>
            </a:ln>
          </a:insideV>
        </a:tcBdr>
      </a:tcStyle>
    </a:firstRow>
  </a:tblStyle>
  <a:tblStyle styleId="{EEE7283C-3CF3-47DC-8721-378D4A62B228}" styleName="">
    <a:tblBg/>
    <a:wholeTbl>
      <a:tcTxStyle b="off" i="off">
        <a:fontRef idx="minor">
          <a:srgbClr val="6D6A67"/>
        </a:fontRef>
        <a:srgbClr val="6D6A67"/>
      </a:tcTxStyle>
      <a:tcStyle>
        <a:tcBdr>
          <a:left>
            <a:ln w="12700" cap="flat">
              <a:solidFill>
                <a:srgbClr val="C7C0AD"/>
              </a:solidFill>
              <a:prstDash val="solid"/>
              <a:miter lim="400000"/>
            </a:ln>
          </a:left>
          <a:right>
            <a:ln w="12700" cap="flat">
              <a:solidFill>
                <a:srgbClr val="C7C0AD"/>
              </a:solidFill>
              <a:prstDash val="solid"/>
              <a:miter lim="400000"/>
            </a:ln>
          </a:right>
          <a:top>
            <a:ln w="12700" cap="flat">
              <a:solidFill>
                <a:srgbClr val="C7C0AD"/>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solidFill>
            <a:srgbClr val="E6E4D7">
              <a:alpha val="70000"/>
            </a:srgbClr>
          </a:solidFill>
        </a:fill>
      </a:tcStyle>
    </a:wholeTbl>
    <a:band2H>
      <a:tcTxStyle/>
      <a:tcStyle>
        <a:tcBdr/>
        <a:fill>
          <a:solidFill>
            <a:srgbClr val="CBCAB9">
              <a:alpha val="70000"/>
            </a:srgbClr>
          </a:solidFill>
        </a:fill>
      </a:tcStyle>
    </a:band2H>
    <a:firstCol>
      <a:tcTxStyle b="off" i="off">
        <a:fontRef idx="minor">
          <a:srgbClr val="F3F1DF"/>
        </a:fontRef>
        <a:srgbClr val="F3F1DF"/>
      </a:tcTxStyle>
      <a:tcStyle>
        <a:tcBdr>
          <a:left>
            <a:ln w="12700" cap="flat">
              <a:solidFill>
                <a:srgbClr val="C7C0AD"/>
              </a:solidFill>
              <a:prstDash val="solid"/>
              <a:miter lim="400000"/>
            </a:ln>
          </a:left>
          <a:right>
            <a:ln w="12700" cap="flat">
              <a:solidFill>
                <a:srgbClr val="C7C0AD"/>
              </a:solidFill>
              <a:prstDash val="solid"/>
              <a:miter lim="400000"/>
            </a:ln>
          </a:right>
          <a:top>
            <a:ln w="12700" cap="flat">
              <a:solidFill>
                <a:srgbClr val="C7C0AD"/>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tcStyle>
    </a:firstCol>
    <a:lastRow>
      <a:tcTxStyle b="off" i="off">
        <a:fontRef idx="minor">
          <a:srgbClr val="6D6A67"/>
        </a:fontRef>
        <a:srgbClr val="6D6A67"/>
      </a:tcTxStyle>
      <a:tcStyle>
        <a:tcBdr>
          <a:left>
            <a:ln w="12700" cap="flat">
              <a:solidFill>
                <a:srgbClr val="C7C0AD"/>
              </a:solidFill>
              <a:prstDash val="solid"/>
              <a:miter lim="400000"/>
            </a:ln>
          </a:left>
          <a:right>
            <a:ln w="12700" cap="flat">
              <a:solidFill>
                <a:srgbClr val="C7C0AD"/>
              </a:solidFill>
              <a:prstDash val="solid"/>
              <a:miter lim="400000"/>
            </a:ln>
          </a:right>
          <a:top>
            <a:ln w="25400" cap="flat">
              <a:solidFill>
                <a:srgbClr val="6D6A67"/>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fill>
          <a:solidFill>
            <a:srgbClr val="E6E4D7">
              <a:alpha val="70000"/>
            </a:srgbClr>
          </a:solidFill>
        </a:fill>
      </a:tcStyle>
    </a:lastRow>
    <a:firstRow>
      <a:tcTxStyle b="off" i="off">
        <a:fontRef idx="minor">
          <a:srgbClr val="F3F1DF"/>
        </a:fontRef>
        <a:srgbClr val="F3F1DF"/>
      </a:tcTxStyle>
      <a:tcStyle>
        <a:tcBdr>
          <a:left>
            <a:ln w="12700" cap="flat">
              <a:solidFill>
                <a:srgbClr val="C7C0AD"/>
              </a:solidFill>
              <a:prstDash val="solid"/>
              <a:miter lim="400000"/>
            </a:ln>
          </a:left>
          <a:right>
            <a:ln w="12700" cap="flat">
              <a:solidFill>
                <a:srgbClr val="C7C0AD"/>
              </a:solidFill>
              <a:prstDash val="solid"/>
              <a:miter lim="400000"/>
            </a:ln>
          </a:right>
          <a:top>
            <a:ln w="12700" cap="flat">
              <a:solidFill>
                <a:srgbClr val="C7C0AD"/>
              </a:solidFill>
              <a:prstDash val="solid"/>
              <a:miter lim="400000"/>
            </a:ln>
          </a:top>
          <a:bottom>
            <a:ln w="12700" cap="flat">
              <a:solidFill>
                <a:srgbClr val="C7C0AD"/>
              </a:solidFill>
              <a:prstDash val="solid"/>
              <a:miter lim="400000"/>
            </a:ln>
          </a:bottom>
          <a:insideH>
            <a:ln w="12700" cap="flat">
              <a:solidFill>
                <a:srgbClr val="C7C0AD"/>
              </a:solidFill>
              <a:prstDash val="solid"/>
              <a:miter lim="400000"/>
            </a:ln>
          </a:insideH>
          <a:insideV>
            <a:ln w="12700" cap="flat">
              <a:solidFill>
                <a:srgbClr val="C7C0AD"/>
              </a:solidFill>
              <a:prstDash val="solid"/>
              <a:miter lim="400000"/>
            </a:ln>
          </a:insideV>
        </a:tcBdr>
      </a:tcStyle>
    </a:firstRow>
  </a:tblStyle>
  <a:tblStyle styleId="{CF821DB8-F4EB-4A41-A1BA-3FCAFE7338EE}" styleName="">
    <a:tblBg/>
    <a:wholeTbl>
      <a:tcTxStyle b="off" i="off">
        <a:fontRef idx="minor">
          <a:srgbClr val="6D6A67"/>
        </a:fontRef>
        <a:srgbClr val="6D6A67"/>
      </a:tcTxStyle>
      <a:tcStyle>
        <a:tcBdr>
          <a:left>
            <a:ln w="12700" cap="flat">
              <a:noFill/>
              <a:miter lim="400000"/>
            </a:ln>
          </a:left>
          <a:right>
            <a:ln w="12700" cap="flat">
              <a:noFill/>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noFill/>
              <a:miter lim="400000"/>
            </a:ln>
          </a:insideV>
        </a:tcBdr>
        <a:fill>
          <a:solidFill>
            <a:srgbClr val="EAE9E0">
              <a:alpha val="80000"/>
            </a:srgbClr>
          </a:solidFill>
        </a:fill>
      </a:tcStyle>
    </a:wholeTbl>
    <a:band2H>
      <a:tcTxStyle/>
      <a:tcStyle>
        <a:tcBdr/>
        <a:fill>
          <a:solidFill>
            <a:srgbClr val="DADADA">
              <a:alpha val="50000"/>
            </a:srgbClr>
          </a:solidFill>
        </a:fill>
      </a:tcStyle>
    </a:band2H>
    <a:firstCol>
      <a:tcTxStyle b="off" i="off">
        <a:fontRef idx="minor">
          <a:srgbClr val="F3F1DF"/>
        </a:fontRef>
        <a:srgbClr val="F3F1DF"/>
      </a:tcTxStyle>
      <a:tcStyle>
        <a:tcBdr>
          <a:left>
            <a:ln w="12700" cap="flat">
              <a:solidFill>
                <a:srgbClr val="5A5950"/>
              </a:solidFill>
              <a:prstDash val="solid"/>
              <a:miter lim="400000"/>
            </a:ln>
          </a:left>
          <a:right>
            <a:ln w="12700" cap="flat">
              <a:solidFill>
                <a:srgbClr val="5A5950"/>
              </a:solidFill>
              <a:prstDash val="solid"/>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tcStyle>
    </a:firstCol>
    <a:lastRow>
      <a:tcTxStyle b="off" i="off">
        <a:fontRef idx="minor">
          <a:srgbClr val="F3F1DF"/>
        </a:fontRef>
        <a:srgbClr val="F3F1DF"/>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tcStyle>
    </a:lastRow>
    <a:firstRow>
      <a:tcTxStyle b="off" i="off">
        <a:fontRef idx="minor">
          <a:srgbClr val="F3F1DF"/>
        </a:fontRef>
        <a:srgbClr val="F3F1DF"/>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tcStyle>
    </a:firstRow>
  </a:tblStyle>
  <a:tblStyle styleId="{33BA23B1-9221-436E-865A-0063620EA4FD}" styleName="">
    <a:tblBg/>
    <a:wholeTbl>
      <a:tcTxStyle b="off" i="off">
        <a:fontRef idx="minor">
          <a:srgbClr val="606060"/>
        </a:fontRef>
        <a:srgbClr val="606060"/>
      </a:tcTxStyle>
      <a:tcStyle>
        <a:tcBdr>
          <a:left>
            <a:ln w="12700" cap="flat">
              <a:solidFill>
                <a:srgbClr val="5A5950"/>
              </a:solidFill>
              <a:custDash>
                <a:ds d="200000" sp="200000"/>
              </a:custDash>
              <a:miter lim="400000"/>
            </a:ln>
          </a:left>
          <a:right>
            <a:ln w="12700" cap="flat">
              <a:solidFill>
                <a:srgbClr val="5A5950"/>
              </a:solidFill>
              <a:custDash>
                <a:ds d="200000" sp="200000"/>
              </a:custDash>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solidFill>
                <a:srgbClr val="5A5950"/>
              </a:solidFill>
              <a:custDash>
                <a:ds d="200000" sp="200000"/>
              </a:custDash>
              <a:miter lim="400000"/>
            </a:ln>
          </a:insideV>
        </a:tcBdr>
        <a:fill>
          <a:solidFill>
            <a:srgbClr val="DBD9C9">
              <a:alpha val="30000"/>
            </a:srgbClr>
          </a:solidFill>
        </a:fill>
      </a:tcStyle>
    </a:wholeTbl>
    <a:band2H>
      <a:tcTxStyle/>
      <a:tcStyle>
        <a:tcBdr/>
        <a:fill>
          <a:solidFill>
            <a:srgbClr val="DADADA">
              <a:alpha val="50000"/>
            </a:srgbClr>
          </a:solidFill>
        </a:fill>
      </a:tcStyle>
    </a:band2H>
    <a:firstCol>
      <a:tcTxStyle b="off" i="off">
        <a:fontRef idx="minor">
          <a:srgbClr val="4B4B4B"/>
        </a:fontRef>
        <a:srgbClr val="4B4B4B"/>
      </a:tcTxStyle>
      <a:tcStyle>
        <a:tcBdr>
          <a:left>
            <a:ln w="12700" cap="flat">
              <a:solidFill>
                <a:srgbClr val="5A5950"/>
              </a:solidFill>
              <a:prstDash val="solid"/>
              <a:miter lim="400000"/>
            </a:ln>
          </a:left>
          <a:right>
            <a:ln w="12700" cap="flat">
              <a:solidFill>
                <a:srgbClr val="5A5950"/>
              </a:solidFill>
              <a:prstDash val="solid"/>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solidFill>
                <a:srgbClr val="5A5950"/>
              </a:solidFill>
              <a:prstDash val="solid"/>
              <a:miter lim="400000"/>
            </a:ln>
          </a:insideV>
        </a:tcBdr>
        <a:fill>
          <a:solidFill>
            <a:srgbClr val="DBD9C9">
              <a:alpha val="30000"/>
            </a:srgbClr>
          </a:solidFill>
        </a:fill>
      </a:tcStyle>
    </a:firstCol>
    <a:lastRow>
      <a:tcTxStyle b="off" i="off">
        <a:fontRef idx="minor">
          <a:srgbClr val="4B4B4B"/>
        </a:fontRef>
        <a:srgbClr val="4B4B4B"/>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solidFill>
            <a:srgbClr val="B9B9B9">
              <a:alpha val="50000"/>
            </a:srgbClr>
          </a:solidFill>
        </a:fill>
      </a:tcStyle>
    </a:lastRow>
    <a:firstRow>
      <a:tcTxStyle b="off" i="off">
        <a:fontRef idx="minor">
          <a:srgbClr val="4B4B4B"/>
        </a:fontRef>
        <a:srgbClr val="4B4B4B"/>
      </a:tcTxStyle>
      <a:tcStyle>
        <a:tcBdr>
          <a:left>
            <a:ln w="12700" cap="flat">
              <a:noFill/>
              <a:miter lim="400000"/>
            </a:ln>
          </a:left>
          <a:right>
            <a:ln w="12700" cap="flat">
              <a:noFill/>
              <a:miter lim="400000"/>
            </a:ln>
          </a:right>
          <a:top>
            <a:ln w="127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prstDash val="solid"/>
              <a:miter lim="400000"/>
            </a:ln>
          </a:insideH>
          <a:insideV>
            <a:ln w="12700" cap="flat">
              <a:noFill/>
              <a:miter lim="400000"/>
            </a:ln>
          </a:insideV>
        </a:tcBdr>
        <a:fill>
          <a:solidFill>
            <a:srgbClr val="B9B9B9">
              <a:alpha val="50000"/>
            </a:srgbClr>
          </a:solidFill>
        </a:fill>
      </a:tcStyle>
    </a:firstRow>
  </a:tblStyle>
  <a:tblStyle styleId="{2708684C-4D16-4618-839F-0558EEFCDFE6}" styleName="">
    <a:tblBg/>
    <a:wholeTbl>
      <a:tcTxStyle b="off" i="off">
        <a:fontRef idx="minor">
          <a:srgbClr val="606060"/>
        </a:fontRef>
        <a:srgbClr val="606060"/>
      </a:tcTxStyle>
      <a:tcStyle>
        <a:tcBdr>
          <a:left>
            <a:ln w="12700" cap="flat">
              <a:solidFill>
                <a:srgbClr val="5A5950"/>
              </a:solidFill>
              <a:custDash>
                <a:ds d="200000" sp="200000"/>
              </a:custDash>
              <a:miter lim="400000"/>
            </a:ln>
          </a:left>
          <a:right>
            <a:ln w="12700" cap="flat">
              <a:solidFill>
                <a:srgbClr val="5A5950"/>
              </a:solidFill>
              <a:custDash>
                <a:ds d="200000" sp="200000"/>
              </a:custDash>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solidFill>
                <a:srgbClr val="5A5950"/>
              </a:solidFill>
              <a:custDash>
                <a:ds d="200000" sp="200000"/>
              </a:custDash>
              <a:miter lim="400000"/>
            </a:ln>
          </a:insideV>
        </a:tcBdr>
        <a:fill>
          <a:noFill/>
        </a:fill>
      </a:tcStyle>
    </a:wholeTbl>
    <a:band2H>
      <a:tcTxStyle/>
      <a:tcStyle>
        <a:tcBdr/>
        <a:fill>
          <a:solidFill>
            <a:srgbClr val="DADADA">
              <a:alpha val="50000"/>
            </a:srgbClr>
          </a:solidFill>
        </a:fill>
      </a:tcStyle>
    </a:band2H>
    <a:firstCol>
      <a:tcTxStyle b="off" i="off">
        <a:fontRef idx="minor">
          <a:srgbClr val="4B4B4B"/>
        </a:fontRef>
        <a:srgbClr val="4B4B4B"/>
      </a:tcTxStyle>
      <a:tcStyle>
        <a:tcBdr>
          <a:left>
            <a:ln w="12700" cap="flat">
              <a:solidFill>
                <a:srgbClr val="5A5950"/>
              </a:solidFill>
              <a:prstDash val="solid"/>
              <a:miter lim="400000"/>
            </a:ln>
          </a:left>
          <a:right>
            <a:ln w="25400" cap="flat">
              <a:solidFill>
                <a:srgbClr val="5A5950"/>
              </a:solidFill>
              <a:prstDash val="solid"/>
              <a:miter lim="400000"/>
            </a:ln>
          </a:right>
          <a:top>
            <a:ln w="12700" cap="flat">
              <a:solidFill>
                <a:srgbClr val="5A5950"/>
              </a:solidFill>
              <a:custDash>
                <a:ds d="200000" sp="200000"/>
              </a:custDash>
              <a:miter lim="400000"/>
            </a:ln>
          </a:top>
          <a:bottom>
            <a:ln w="12700" cap="flat">
              <a:solidFill>
                <a:srgbClr val="5A5950"/>
              </a:solidFill>
              <a:custDash>
                <a:ds d="200000" sp="200000"/>
              </a:custDash>
              <a:miter lim="400000"/>
            </a:ln>
          </a:bottom>
          <a:insideH>
            <a:ln w="12700" cap="flat">
              <a:solidFill>
                <a:srgbClr val="5A5950"/>
              </a:solidFill>
              <a:custDash>
                <a:ds d="200000" sp="200000"/>
              </a:custDash>
              <a:miter lim="400000"/>
            </a:ln>
          </a:insideH>
          <a:insideV>
            <a:ln w="12700" cap="flat">
              <a:noFill/>
              <a:miter lim="400000"/>
            </a:ln>
          </a:insideV>
        </a:tcBdr>
        <a:fill>
          <a:noFill/>
        </a:fill>
      </a:tcStyle>
    </a:firstCol>
    <a:lastRow>
      <a:tcTxStyle b="off" i="off">
        <a:fontRef idx="minor">
          <a:srgbClr val="4B4B4B"/>
        </a:fontRef>
        <a:srgbClr val="4B4B4B"/>
      </a:tcTxStyle>
      <a:tcStyle>
        <a:tcBdr>
          <a:left>
            <a:ln w="12700" cap="flat">
              <a:noFill/>
              <a:miter lim="400000"/>
            </a:ln>
          </a:left>
          <a:right>
            <a:ln w="12700" cap="flat">
              <a:noFill/>
              <a:miter lim="400000"/>
            </a:ln>
          </a:right>
          <a:top>
            <a:ln w="25400" cap="flat">
              <a:solidFill>
                <a:srgbClr val="5A5950"/>
              </a:solidFill>
              <a:prstDash val="solid"/>
              <a:miter lim="400000"/>
            </a:ln>
          </a:top>
          <a:bottom>
            <a:ln w="12700" cap="flat">
              <a:solidFill>
                <a:srgbClr val="5A5950"/>
              </a:solidFill>
              <a:prstDash val="solid"/>
              <a:miter lim="400000"/>
            </a:ln>
          </a:bottom>
          <a:insideH>
            <a:ln w="12700" cap="flat">
              <a:solidFill>
                <a:srgbClr val="5A5950"/>
              </a:solidFill>
              <a:custDash>
                <a:ds d="200000" sp="200000"/>
              </a:custDash>
              <a:miter lim="400000"/>
            </a:ln>
          </a:insideH>
          <a:insideV>
            <a:ln w="12700" cap="flat">
              <a:noFill/>
              <a:miter lim="400000"/>
            </a:ln>
          </a:insideV>
        </a:tcBdr>
        <a:fill>
          <a:noFill/>
        </a:fill>
      </a:tcStyle>
    </a:lastRow>
    <a:firstRow>
      <a:tcTxStyle b="off" i="off">
        <a:fontRef idx="minor">
          <a:srgbClr val="4B4B4B"/>
        </a:fontRef>
        <a:srgbClr val="4B4B4B"/>
      </a:tcTxStyle>
      <a:tcStyle>
        <a:tcBdr>
          <a:left>
            <a:ln w="12700" cap="flat">
              <a:noFill/>
              <a:miter lim="400000"/>
            </a:ln>
          </a:left>
          <a:right>
            <a:ln w="12700" cap="flat">
              <a:noFill/>
              <a:miter lim="400000"/>
            </a:ln>
          </a:right>
          <a:top>
            <a:ln w="12700" cap="flat">
              <a:solidFill>
                <a:srgbClr val="5A5950"/>
              </a:solidFill>
              <a:prstDash val="solid"/>
              <a:miter lim="400000"/>
            </a:ln>
          </a:top>
          <a:bottom>
            <a:ln w="25400" cap="flat">
              <a:solidFill>
                <a:srgbClr val="5A5950"/>
              </a:solidFill>
              <a:prstDash val="solid"/>
              <a:miter lim="400000"/>
            </a:ln>
          </a:bottom>
          <a:insideH>
            <a:ln w="12700" cap="flat">
              <a:solidFill>
                <a:srgbClr val="5A5950"/>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8" d="100"/>
          <a:sy n="48" d="100"/>
        </p:scale>
        <p:origin x="3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0B63C01C-6454-4E66-B374-A3328BD88AD1}" type="datetimeFigureOut">
              <a:rPr lang="en-US" smtClean="0"/>
              <a:t>5/18/2016</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37A794BB-11C8-4EDD-8CFB-BD3A6741D18C}" type="slidenum">
              <a:rPr lang="en-US" smtClean="0"/>
              <a:t>‹#›</a:t>
            </a:fld>
            <a:endParaRPr lang="en-US"/>
          </a:p>
        </p:txBody>
      </p:sp>
    </p:spTree>
    <p:extLst>
      <p:ext uri="{BB962C8B-B14F-4D97-AF65-F5344CB8AC3E}">
        <p14:creationId xmlns:p14="http://schemas.microsoft.com/office/powerpoint/2010/main" val="3568514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 name="Shape 30"/>
          <p:cNvSpPr>
            <a:spLocks noGrp="1" noRot="1" noChangeAspect="1"/>
          </p:cNvSpPr>
          <p:nvPr>
            <p:ph type="sldImg"/>
          </p:nvPr>
        </p:nvSpPr>
        <p:spPr>
          <a:xfrm>
            <a:off x="1104900" y="696913"/>
            <a:ext cx="4648200" cy="3486150"/>
          </a:xfrm>
          <a:prstGeom prst="rect">
            <a:avLst/>
          </a:prstGeom>
        </p:spPr>
        <p:txBody>
          <a:bodyPr/>
          <a:lstStyle/>
          <a:p>
            <a:pPr lvl="0"/>
            <a:endParaRPr/>
          </a:p>
        </p:txBody>
      </p:sp>
      <p:sp>
        <p:nvSpPr>
          <p:cNvPr id="31" name="Shape 31"/>
          <p:cNvSpPr>
            <a:spLocks noGrp="1"/>
          </p:cNvSpPr>
          <p:nvPr>
            <p:ph type="body" sz="quarter" idx="1"/>
          </p:nvPr>
        </p:nvSpPr>
        <p:spPr>
          <a:xfrm>
            <a:off x="914400" y="4415790"/>
            <a:ext cx="5029200" cy="4183380"/>
          </a:xfrm>
          <a:prstGeom prst="rect">
            <a:avLst/>
          </a:prstGeom>
        </p:spPr>
        <p:txBody>
          <a:bodyPr/>
          <a:lstStyle/>
          <a:p>
            <a:pPr lvl="0"/>
            <a:endParaRPr/>
          </a:p>
        </p:txBody>
      </p:sp>
    </p:spTree>
    <p:extLst>
      <p:ext uri="{BB962C8B-B14F-4D97-AF65-F5344CB8AC3E}">
        <p14:creationId xmlns:p14="http://schemas.microsoft.com/office/powerpoint/2010/main" val="1120679084"/>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5" name="DingBat_HD.png"/>
          <p:cNvPicPr/>
          <p:nvPr/>
        </p:nvPicPr>
        <p:blipFill>
          <a:blip r:embed="rId3">
            <a:extLst/>
          </a:blip>
          <a:stretch>
            <a:fillRect/>
          </a:stretch>
        </p:blipFill>
        <p:spPr>
          <a:xfrm>
            <a:off x="2798040" y="5264150"/>
            <a:ext cx="7408720" cy="393700"/>
          </a:xfrm>
          <a:prstGeom prst="rect">
            <a:avLst/>
          </a:prstGeom>
          <a:ln w="12700">
            <a:miter lim="400000"/>
          </a:ln>
        </p:spPr>
      </p:pic>
      <p:sp>
        <p:nvSpPr>
          <p:cNvPr id="6" name="Shape 6"/>
          <p:cNvSpPr>
            <a:spLocks noGrp="1"/>
          </p:cNvSpPr>
          <p:nvPr>
            <p:ph type="title"/>
          </p:nvPr>
        </p:nvSpPr>
        <p:spPr>
          <a:xfrm>
            <a:off x="1841500" y="2273300"/>
            <a:ext cx="9321800" cy="2819400"/>
          </a:xfrm>
          <a:prstGeom prst="rect">
            <a:avLst/>
          </a:prstGeom>
        </p:spPr>
        <p:txBody>
          <a:bodyPr anchor="b"/>
          <a:lstStyle>
            <a:lvl1pPr>
              <a:defRPr sz="7600">
                <a:solidFill>
                  <a:srgbClr val="F4D799"/>
                </a:solidFill>
                <a:effectLst>
                  <a:outerShdw blurRad="25400" dist="25400" dir="16200000" rotWithShape="0">
                    <a:srgbClr val="000000">
                      <a:alpha val="34000"/>
                    </a:srgbClr>
                  </a:outerShdw>
                </a:effectLst>
              </a:defRPr>
            </a:lvl1pPr>
          </a:lstStyle>
          <a:p>
            <a:pPr lvl="0">
              <a:defRPr sz="1800">
                <a:solidFill>
                  <a:srgbClr val="000000"/>
                </a:solidFill>
                <a:effectLst/>
              </a:defRPr>
            </a:pPr>
            <a:r>
              <a:rPr sz="7600">
                <a:solidFill>
                  <a:srgbClr val="F4D799"/>
                </a:solidFill>
                <a:effectLst>
                  <a:outerShdw blurRad="25400" dist="25400" dir="16200000" rotWithShape="0">
                    <a:srgbClr val="000000">
                      <a:alpha val="34000"/>
                    </a:srgbClr>
                  </a:outerShdw>
                </a:effectLst>
              </a:rPr>
              <a:t>Title Text</a:t>
            </a:r>
          </a:p>
        </p:txBody>
      </p:sp>
      <p:sp>
        <p:nvSpPr>
          <p:cNvPr id="7" name="Shape 7"/>
          <p:cNvSpPr>
            <a:spLocks noGrp="1"/>
          </p:cNvSpPr>
          <p:nvPr>
            <p:ph type="body" idx="1"/>
          </p:nvPr>
        </p:nvSpPr>
        <p:spPr>
          <a:xfrm>
            <a:off x="1841500" y="5905500"/>
            <a:ext cx="9321800" cy="1409700"/>
          </a:xfrm>
          <a:prstGeom prst="rect">
            <a:avLst/>
          </a:prstGeom>
        </p:spPr>
        <p:txBody>
          <a:bodyPr anchor="t"/>
          <a:lstStyle>
            <a:lvl1pPr marL="0" indent="0" algn="ctr">
              <a:spcBef>
                <a:spcPts val="0"/>
              </a:spcBef>
              <a:buSzTx/>
              <a:buNone/>
              <a:defRPr sz="3400">
                <a:solidFill>
                  <a:srgbClr val="C8AF7B"/>
                </a:solidFill>
                <a:effectLst>
                  <a:outerShdw blurRad="25400" dist="12700" dir="16200000" rotWithShape="0">
                    <a:srgbClr val="000000">
                      <a:alpha val="48000"/>
                    </a:srgbClr>
                  </a:outerShdw>
                </a:effectLst>
              </a:defRPr>
            </a:lvl1pPr>
            <a:lvl2pPr marL="0" indent="228600" algn="ctr">
              <a:spcBef>
                <a:spcPts val="0"/>
              </a:spcBef>
              <a:buSzTx/>
              <a:buNone/>
              <a:defRPr sz="3400">
                <a:solidFill>
                  <a:srgbClr val="C8AF7B"/>
                </a:solidFill>
                <a:effectLst>
                  <a:outerShdw blurRad="25400" dist="12700" dir="16200000" rotWithShape="0">
                    <a:srgbClr val="000000">
                      <a:alpha val="48000"/>
                    </a:srgbClr>
                  </a:outerShdw>
                </a:effectLst>
              </a:defRPr>
            </a:lvl2pPr>
            <a:lvl3pPr marL="0" indent="457200" algn="ctr">
              <a:spcBef>
                <a:spcPts val="0"/>
              </a:spcBef>
              <a:buSzTx/>
              <a:buNone/>
              <a:defRPr sz="3400">
                <a:solidFill>
                  <a:srgbClr val="C8AF7B"/>
                </a:solidFill>
                <a:effectLst>
                  <a:outerShdw blurRad="25400" dist="12700" dir="16200000" rotWithShape="0">
                    <a:srgbClr val="000000">
                      <a:alpha val="48000"/>
                    </a:srgbClr>
                  </a:outerShdw>
                </a:effectLst>
              </a:defRPr>
            </a:lvl3pPr>
            <a:lvl4pPr marL="0" indent="685800" algn="ctr">
              <a:spcBef>
                <a:spcPts val="0"/>
              </a:spcBef>
              <a:buSzTx/>
              <a:buNone/>
              <a:defRPr sz="3400">
                <a:solidFill>
                  <a:srgbClr val="C8AF7B"/>
                </a:solidFill>
                <a:effectLst>
                  <a:outerShdw blurRad="25400" dist="12700" dir="16200000" rotWithShape="0">
                    <a:srgbClr val="000000">
                      <a:alpha val="48000"/>
                    </a:srgbClr>
                  </a:outerShdw>
                </a:effectLst>
              </a:defRPr>
            </a:lvl4pPr>
            <a:lvl5pPr marL="0" indent="914400" algn="ctr">
              <a:spcBef>
                <a:spcPts val="0"/>
              </a:spcBef>
              <a:buSzTx/>
              <a:buNone/>
              <a:defRPr sz="3400">
                <a:solidFill>
                  <a:srgbClr val="C8AF7B"/>
                </a:solidFill>
                <a:effectLst>
                  <a:outerShdw blurRad="25400" dist="12700" dir="16200000" rotWithShape="0">
                    <a:srgbClr val="000000">
                      <a:alpha val="48000"/>
                    </a:srgbClr>
                  </a:outerShdw>
                </a:effectLst>
              </a:defRPr>
            </a:lvl5pPr>
          </a:lstStyle>
          <a:p>
            <a:pPr lvl="0">
              <a:defRPr sz="1800" i="0">
                <a:solidFill>
                  <a:srgbClr val="000000"/>
                </a:solidFill>
                <a:effectLst/>
              </a:defRPr>
            </a:pPr>
            <a:r>
              <a:rPr sz="3400" i="1">
                <a:solidFill>
                  <a:srgbClr val="C8AF7B"/>
                </a:solidFill>
                <a:effectLst>
                  <a:outerShdw blurRad="25400" dist="12700" dir="16200000" rotWithShape="0">
                    <a:srgbClr val="000000">
                      <a:alpha val="48000"/>
                    </a:srgbClr>
                  </a:outerShdw>
                </a:effectLst>
              </a:rPr>
              <a:t>Body Level One</a:t>
            </a:r>
          </a:p>
          <a:p>
            <a:pPr lvl="1">
              <a:defRPr sz="1800" i="0">
                <a:solidFill>
                  <a:srgbClr val="000000"/>
                </a:solidFill>
                <a:effectLst/>
              </a:defRPr>
            </a:pPr>
            <a:r>
              <a:rPr sz="3400" i="1">
                <a:solidFill>
                  <a:srgbClr val="C8AF7B"/>
                </a:solidFill>
                <a:effectLst>
                  <a:outerShdw blurRad="25400" dist="12700" dir="16200000" rotWithShape="0">
                    <a:srgbClr val="000000">
                      <a:alpha val="48000"/>
                    </a:srgbClr>
                  </a:outerShdw>
                </a:effectLst>
              </a:rPr>
              <a:t>Body Level Two</a:t>
            </a:r>
          </a:p>
          <a:p>
            <a:pPr lvl="2">
              <a:defRPr sz="1800" i="0">
                <a:solidFill>
                  <a:srgbClr val="000000"/>
                </a:solidFill>
                <a:effectLst/>
              </a:defRPr>
            </a:pPr>
            <a:r>
              <a:rPr sz="3400" i="1">
                <a:solidFill>
                  <a:srgbClr val="C8AF7B"/>
                </a:solidFill>
                <a:effectLst>
                  <a:outerShdw blurRad="25400" dist="12700" dir="16200000" rotWithShape="0">
                    <a:srgbClr val="000000">
                      <a:alpha val="48000"/>
                    </a:srgbClr>
                  </a:outerShdw>
                </a:effectLst>
              </a:rPr>
              <a:t>Body Level Three</a:t>
            </a:r>
          </a:p>
          <a:p>
            <a:pPr lvl="3">
              <a:defRPr sz="1800" i="0">
                <a:solidFill>
                  <a:srgbClr val="000000"/>
                </a:solidFill>
                <a:effectLst/>
              </a:defRPr>
            </a:pPr>
            <a:r>
              <a:rPr sz="3400" i="1">
                <a:solidFill>
                  <a:srgbClr val="C8AF7B"/>
                </a:solidFill>
                <a:effectLst>
                  <a:outerShdw blurRad="25400" dist="12700" dir="16200000" rotWithShape="0">
                    <a:srgbClr val="000000">
                      <a:alpha val="48000"/>
                    </a:srgbClr>
                  </a:outerShdw>
                </a:effectLst>
              </a:rPr>
              <a:t>Body Level Four</a:t>
            </a:r>
          </a:p>
          <a:p>
            <a:pPr lvl="4">
              <a:defRPr sz="1800" i="0">
                <a:solidFill>
                  <a:srgbClr val="000000"/>
                </a:solidFill>
                <a:effectLst/>
              </a:defRPr>
            </a:pPr>
            <a:r>
              <a:rPr sz="3400" i="1">
                <a:solidFill>
                  <a:srgbClr val="C8AF7B"/>
                </a:solidFill>
                <a:effectLst>
                  <a:outerShdw blurRad="25400" dist="12700" dir="16200000" rotWithShape="0">
                    <a:srgbClr val="000000">
                      <a:alpha val="48000"/>
                    </a:srgbClr>
                  </a:outerShdw>
                </a:effectLst>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9" name="Shape 9"/>
          <p:cNvSpPr>
            <a:spLocks noGrp="1"/>
          </p:cNvSpPr>
          <p:nvPr>
            <p:ph type="title"/>
          </p:nvPr>
        </p:nvSpPr>
        <p:spPr>
          <a:xfrm>
            <a:off x="1841500" y="6985000"/>
            <a:ext cx="9321800" cy="1231900"/>
          </a:xfrm>
          <a:prstGeom prst="rect">
            <a:avLst/>
          </a:prstGeom>
        </p:spPr>
        <p:txBody>
          <a:bodyPr/>
          <a:lstStyle>
            <a:lvl1pPr>
              <a:defRPr sz="7600">
                <a:solidFill>
                  <a:srgbClr val="F4D799"/>
                </a:solidFill>
                <a:effectLst>
                  <a:outerShdw blurRad="25400" dist="25400" dir="16200000" rotWithShape="0">
                    <a:srgbClr val="000000">
                      <a:alpha val="34000"/>
                    </a:srgbClr>
                  </a:outerShdw>
                </a:effectLst>
              </a:defRPr>
            </a:lvl1pPr>
          </a:lstStyle>
          <a:p>
            <a:pPr lvl="0">
              <a:defRPr sz="1800">
                <a:solidFill>
                  <a:srgbClr val="000000"/>
                </a:solidFill>
                <a:effectLst/>
              </a:defRPr>
            </a:pPr>
            <a:r>
              <a:rPr sz="7600">
                <a:solidFill>
                  <a:srgbClr val="F4D799"/>
                </a:solidFill>
                <a:effectLst>
                  <a:outerShdw blurRad="25400" dist="25400" dir="16200000" rotWithShape="0">
                    <a:srgbClr val="000000">
                      <a:alpha val="34000"/>
                    </a:srgbClr>
                  </a:outerShdw>
                </a:effectLst>
              </a:rPr>
              <a:t>Title Text</a:t>
            </a:r>
          </a:p>
        </p:txBody>
      </p:sp>
      <p:sp>
        <p:nvSpPr>
          <p:cNvPr id="10" name="Shape 10"/>
          <p:cNvSpPr>
            <a:spLocks noGrp="1"/>
          </p:cNvSpPr>
          <p:nvPr>
            <p:ph type="body" idx="1"/>
          </p:nvPr>
        </p:nvSpPr>
        <p:spPr>
          <a:xfrm>
            <a:off x="1841500" y="8204200"/>
            <a:ext cx="9321800" cy="647700"/>
          </a:xfrm>
          <a:prstGeom prst="rect">
            <a:avLst/>
          </a:prstGeom>
        </p:spPr>
        <p:txBody>
          <a:bodyPr anchor="t"/>
          <a:lstStyle>
            <a:lvl1pPr marL="0" indent="0" algn="ctr">
              <a:spcBef>
                <a:spcPts val="0"/>
              </a:spcBef>
              <a:buSzTx/>
              <a:buNone/>
              <a:defRPr sz="3400">
                <a:solidFill>
                  <a:srgbClr val="C8AF7B"/>
                </a:solidFill>
                <a:effectLst>
                  <a:outerShdw blurRad="25400" dist="12700" dir="16200000" rotWithShape="0">
                    <a:srgbClr val="000000">
                      <a:alpha val="48000"/>
                    </a:srgbClr>
                  </a:outerShdw>
                </a:effectLst>
              </a:defRPr>
            </a:lvl1pPr>
            <a:lvl2pPr marL="0" indent="228600" algn="ctr">
              <a:spcBef>
                <a:spcPts val="0"/>
              </a:spcBef>
              <a:buSzTx/>
              <a:buNone/>
              <a:defRPr sz="3400">
                <a:solidFill>
                  <a:srgbClr val="C8AF7B"/>
                </a:solidFill>
                <a:effectLst>
                  <a:outerShdw blurRad="25400" dist="12700" dir="16200000" rotWithShape="0">
                    <a:srgbClr val="000000">
                      <a:alpha val="48000"/>
                    </a:srgbClr>
                  </a:outerShdw>
                </a:effectLst>
              </a:defRPr>
            </a:lvl2pPr>
            <a:lvl3pPr marL="0" indent="457200" algn="ctr">
              <a:spcBef>
                <a:spcPts val="0"/>
              </a:spcBef>
              <a:buSzTx/>
              <a:buNone/>
              <a:defRPr sz="3400">
                <a:solidFill>
                  <a:srgbClr val="C8AF7B"/>
                </a:solidFill>
                <a:effectLst>
                  <a:outerShdw blurRad="25400" dist="12700" dir="16200000" rotWithShape="0">
                    <a:srgbClr val="000000">
                      <a:alpha val="48000"/>
                    </a:srgbClr>
                  </a:outerShdw>
                </a:effectLst>
              </a:defRPr>
            </a:lvl3pPr>
            <a:lvl4pPr marL="0" indent="685800" algn="ctr">
              <a:spcBef>
                <a:spcPts val="0"/>
              </a:spcBef>
              <a:buSzTx/>
              <a:buNone/>
              <a:defRPr sz="3400">
                <a:solidFill>
                  <a:srgbClr val="C8AF7B"/>
                </a:solidFill>
                <a:effectLst>
                  <a:outerShdw blurRad="25400" dist="12700" dir="16200000" rotWithShape="0">
                    <a:srgbClr val="000000">
                      <a:alpha val="48000"/>
                    </a:srgbClr>
                  </a:outerShdw>
                </a:effectLst>
              </a:defRPr>
            </a:lvl4pPr>
            <a:lvl5pPr marL="0" indent="914400" algn="ctr">
              <a:spcBef>
                <a:spcPts val="0"/>
              </a:spcBef>
              <a:buSzTx/>
              <a:buNone/>
              <a:defRPr sz="3400">
                <a:solidFill>
                  <a:srgbClr val="C8AF7B"/>
                </a:solidFill>
                <a:effectLst>
                  <a:outerShdw blurRad="25400" dist="12700" dir="16200000" rotWithShape="0">
                    <a:srgbClr val="000000">
                      <a:alpha val="48000"/>
                    </a:srgbClr>
                  </a:outerShdw>
                </a:effectLst>
              </a:defRPr>
            </a:lvl5pPr>
          </a:lstStyle>
          <a:p>
            <a:pPr lvl="0">
              <a:defRPr sz="1800" i="0">
                <a:solidFill>
                  <a:srgbClr val="000000"/>
                </a:solidFill>
                <a:effectLst/>
              </a:defRPr>
            </a:pPr>
            <a:r>
              <a:rPr sz="3400" i="1">
                <a:solidFill>
                  <a:srgbClr val="C8AF7B"/>
                </a:solidFill>
                <a:effectLst>
                  <a:outerShdw blurRad="25400" dist="12700" dir="16200000" rotWithShape="0">
                    <a:srgbClr val="000000">
                      <a:alpha val="48000"/>
                    </a:srgbClr>
                  </a:outerShdw>
                </a:effectLst>
              </a:rPr>
              <a:t>Body Level One</a:t>
            </a:r>
          </a:p>
          <a:p>
            <a:pPr lvl="1">
              <a:defRPr sz="1800" i="0">
                <a:solidFill>
                  <a:srgbClr val="000000"/>
                </a:solidFill>
                <a:effectLst/>
              </a:defRPr>
            </a:pPr>
            <a:r>
              <a:rPr sz="3400" i="1">
                <a:solidFill>
                  <a:srgbClr val="C8AF7B"/>
                </a:solidFill>
                <a:effectLst>
                  <a:outerShdw blurRad="25400" dist="12700" dir="16200000" rotWithShape="0">
                    <a:srgbClr val="000000">
                      <a:alpha val="48000"/>
                    </a:srgbClr>
                  </a:outerShdw>
                </a:effectLst>
              </a:rPr>
              <a:t>Body Level Two</a:t>
            </a:r>
          </a:p>
          <a:p>
            <a:pPr lvl="2">
              <a:defRPr sz="1800" i="0">
                <a:solidFill>
                  <a:srgbClr val="000000"/>
                </a:solidFill>
                <a:effectLst/>
              </a:defRPr>
            </a:pPr>
            <a:r>
              <a:rPr sz="3400" i="1">
                <a:solidFill>
                  <a:srgbClr val="C8AF7B"/>
                </a:solidFill>
                <a:effectLst>
                  <a:outerShdw blurRad="25400" dist="12700" dir="16200000" rotWithShape="0">
                    <a:srgbClr val="000000">
                      <a:alpha val="48000"/>
                    </a:srgbClr>
                  </a:outerShdw>
                </a:effectLst>
              </a:rPr>
              <a:t>Body Level Three</a:t>
            </a:r>
          </a:p>
          <a:p>
            <a:pPr lvl="3">
              <a:defRPr sz="1800" i="0">
                <a:solidFill>
                  <a:srgbClr val="000000"/>
                </a:solidFill>
                <a:effectLst/>
              </a:defRPr>
            </a:pPr>
            <a:r>
              <a:rPr sz="3400" i="1">
                <a:solidFill>
                  <a:srgbClr val="C8AF7B"/>
                </a:solidFill>
                <a:effectLst>
                  <a:outerShdw blurRad="25400" dist="12700" dir="16200000" rotWithShape="0">
                    <a:srgbClr val="000000">
                      <a:alpha val="48000"/>
                    </a:srgbClr>
                  </a:outerShdw>
                </a:effectLst>
              </a:rPr>
              <a:t>Body Level Four</a:t>
            </a:r>
          </a:p>
          <a:p>
            <a:pPr lvl="4">
              <a:defRPr sz="1800" i="0">
                <a:solidFill>
                  <a:srgbClr val="000000"/>
                </a:solidFill>
                <a:effectLst/>
              </a:defRPr>
            </a:pPr>
            <a:r>
              <a:rPr sz="3400" i="1">
                <a:solidFill>
                  <a:srgbClr val="C8AF7B"/>
                </a:solidFill>
                <a:effectLst>
                  <a:outerShdw blurRad="25400" dist="12700" dir="16200000" rotWithShape="0">
                    <a:srgbClr val="000000">
                      <a:alpha val="48000"/>
                    </a:srgbClr>
                  </a:outerShdw>
                </a:effectLst>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 name="Shape 12"/>
          <p:cNvSpPr>
            <a:spLocks noGrp="1"/>
          </p:cNvSpPr>
          <p:nvPr>
            <p:ph type="title"/>
          </p:nvPr>
        </p:nvSpPr>
        <p:spPr>
          <a:xfrm>
            <a:off x="1270000" y="3771900"/>
            <a:ext cx="10464800" cy="2209800"/>
          </a:xfrm>
          <a:prstGeom prst="rect">
            <a:avLst/>
          </a:prstGeom>
        </p:spPr>
        <p:txBody>
          <a:bodyPr/>
          <a:lstStyle/>
          <a:p>
            <a:pPr lvl="0">
              <a:defRPr sz="1800">
                <a:solidFill>
                  <a:srgbClr val="000000"/>
                </a:solidFill>
                <a:effectLst/>
              </a:defRPr>
            </a:pPr>
            <a:r>
              <a:rPr sz="6800">
                <a:solidFill>
                  <a:srgbClr val="BCB08F"/>
                </a:solidFill>
                <a:effectLst>
                  <a:outerShdw blurRad="12700" dist="12700" dir="16200000" rotWithShape="0">
                    <a:srgbClr val="000000">
                      <a:alpha val="50000"/>
                    </a:srgbClr>
                  </a:outerShdw>
                </a:effectLst>
              </a:rPr>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 name="Shape 14"/>
          <p:cNvSpPr>
            <a:spLocks noGrp="1"/>
          </p:cNvSpPr>
          <p:nvPr>
            <p:ph type="title"/>
          </p:nvPr>
        </p:nvSpPr>
        <p:spPr>
          <a:xfrm>
            <a:off x="774700" y="2717800"/>
            <a:ext cx="6045200" cy="2438400"/>
          </a:xfrm>
          <a:prstGeom prst="rect">
            <a:avLst/>
          </a:prstGeom>
        </p:spPr>
        <p:txBody>
          <a:bodyPr anchor="b"/>
          <a:lstStyle/>
          <a:p>
            <a:pPr lvl="0">
              <a:defRPr sz="1800">
                <a:solidFill>
                  <a:srgbClr val="000000"/>
                </a:solidFill>
                <a:effectLst/>
              </a:defRPr>
            </a:pPr>
            <a:r>
              <a:rPr sz="6800">
                <a:solidFill>
                  <a:srgbClr val="BCB08F"/>
                </a:solidFill>
                <a:effectLst>
                  <a:outerShdw blurRad="12700" dist="12700" dir="16200000" rotWithShape="0">
                    <a:srgbClr val="000000">
                      <a:alpha val="50000"/>
                    </a:srgbClr>
                  </a:outerShdw>
                </a:effectLst>
              </a:rPr>
              <a:t>Title Text</a:t>
            </a:r>
          </a:p>
        </p:txBody>
      </p:sp>
      <p:sp>
        <p:nvSpPr>
          <p:cNvPr id="15" name="Shape 15"/>
          <p:cNvSpPr>
            <a:spLocks noGrp="1"/>
          </p:cNvSpPr>
          <p:nvPr>
            <p:ph type="body" idx="1"/>
          </p:nvPr>
        </p:nvSpPr>
        <p:spPr>
          <a:xfrm>
            <a:off x="774700" y="5168900"/>
            <a:ext cx="6045200" cy="2755900"/>
          </a:xfrm>
          <a:prstGeom prst="rect">
            <a:avLst/>
          </a:prstGeom>
        </p:spPr>
        <p:txBody>
          <a:bodyPr anchor="t"/>
          <a:lstStyle>
            <a:lvl1pPr marL="0" indent="0" algn="ctr">
              <a:spcBef>
                <a:spcPts val="0"/>
              </a:spcBef>
              <a:buSzTx/>
              <a:buNone/>
            </a:lvl1pPr>
            <a:lvl2pPr marL="0" indent="228600" algn="ctr">
              <a:spcBef>
                <a:spcPts val="0"/>
              </a:spcBef>
              <a:buSzTx/>
              <a:buNone/>
            </a:lvl2pPr>
            <a:lvl3pPr marL="0" indent="457200" algn="ctr">
              <a:spcBef>
                <a:spcPts val="0"/>
              </a:spcBef>
              <a:buSzTx/>
              <a:buNone/>
            </a:lvl3pPr>
            <a:lvl4pPr marL="0" indent="685800" algn="ctr">
              <a:spcBef>
                <a:spcPts val="0"/>
              </a:spcBef>
              <a:buSzTx/>
              <a:buNone/>
            </a:lvl4pPr>
            <a:lvl5pPr marL="0" indent="914400" algn="ctr">
              <a:spcBef>
                <a:spcPts val="0"/>
              </a:spcBef>
              <a:buSzTx/>
              <a:buNone/>
            </a:lvl5pPr>
          </a:lstStyle>
          <a:p>
            <a:pPr lvl="0">
              <a:defRPr sz="1800" i="0">
                <a:solidFill>
                  <a:srgbClr val="000000"/>
                </a:solidFill>
                <a:effectLst/>
              </a:defRPr>
            </a:pPr>
            <a:r>
              <a:rPr sz="3600" i="1">
                <a:solidFill>
                  <a:srgbClr val="86837F">
                    <a:alpha val="80000"/>
                  </a:srgbClr>
                </a:solidFill>
                <a:effectLst>
                  <a:outerShdw blurRad="25400" dist="12700" dir="5400000" rotWithShape="0">
                    <a:srgbClr val="FFFFFF"/>
                  </a:outerShdw>
                </a:effectLst>
              </a:rPr>
              <a:t>Body Level One</a:t>
            </a:r>
          </a:p>
          <a:p>
            <a:pPr lvl="1">
              <a:defRPr sz="1800" i="0">
                <a:solidFill>
                  <a:srgbClr val="000000"/>
                </a:solidFill>
                <a:effectLst/>
              </a:defRPr>
            </a:pPr>
            <a:r>
              <a:rPr sz="3600" i="1">
                <a:solidFill>
                  <a:srgbClr val="86837F">
                    <a:alpha val="80000"/>
                  </a:srgbClr>
                </a:solidFill>
                <a:effectLst>
                  <a:outerShdw blurRad="25400" dist="12700" dir="5400000" rotWithShape="0">
                    <a:srgbClr val="FFFFFF"/>
                  </a:outerShdw>
                </a:effectLst>
              </a:rPr>
              <a:t>Body Level Two</a:t>
            </a:r>
          </a:p>
          <a:p>
            <a:pPr lvl="2">
              <a:defRPr sz="1800" i="0">
                <a:solidFill>
                  <a:srgbClr val="000000"/>
                </a:solidFill>
                <a:effectLst/>
              </a:defRPr>
            </a:pPr>
            <a:r>
              <a:rPr sz="3600" i="1">
                <a:solidFill>
                  <a:srgbClr val="86837F">
                    <a:alpha val="80000"/>
                  </a:srgbClr>
                </a:solidFill>
                <a:effectLst>
                  <a:outerShdw blurRad="25400" dist="12700" dir="5400000" rotWithShape="0">
                    <a:srgbClr val="FFFFFF"/>
                  </a:outerShdw>
                </a:effectLst>
              </a:rPr>
              <a:t>Body Level Three</a:t>
            </a:r>
          </a:p>
          <a:p>
            <a:pPr lvl="3">
              <a:defRPr sz="1800" i="0">
                <a:solidFill>
                  <a:srgbClr val="000000"/>
                </a:solidFill>
                <a:effectLst/>
              </a:defRPr>
            </a:pPr>
            <a:r>
              <a:rPr sz="3600" i="1">
                <a:solidFill>
                  <a:srgbClr val="86837F">
                    <a:alpha val="80000"/>
                  </a:srgbClr>
                </a:solidFill>
                <a:effectLst>
                  <a:outerShdw blurRad="25400" dist="12700" dir="5400000" rotWithShape="0">
                    <a:srgbClr val="FFFFFF"/>
                  </a:outerShdw>
                </a:effectLst>
              </a:rPr>
              <a:t>Body Level Four</a:t>
            </a:r>
          </a:p>
          <a:p>
            <a:pPr lvl="4">
              <a:defRPr sz="1800" i="0">
                <a:solidFill>
                  <a:srgbClr val="000000"/>
                </a:solidFill>
                <a:effectLst/>
              </a:defRPr>
            </a:pPr>
            <a:r>
              <a:rPr sz="3600" i="1">
                <a:solidFill>
                  <a:srgbClr val="86837F">
                    <a:alpha val="80000"/>
                  </a:srgbClr>
                </a:solidFill>
                <a:effectLst>
                  <a:outerShdw blurRad="25400" dist="12700" dir="5400000" rotWithShape="0">
                    <a:srgbClr val="FFFFFF"/>
                  </a:outerShdw>
                </a:effectLst>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7" name="Shape 17"/>
          <p:cNvSpPr>
            <a:spLocks noGrp="1"/>
          </p:cNvSpPr>
          <p:nvPr>
            <p:ph type="title"/>
          </p:nvPr>
        </p:nvSpPr>
        <p:spPr>
          <a:prstGeom prst="rect">
            <a:avLst/>
          </a:prstGeom>
        </p:spPr>
        <p:txBody>
          <a:bodyPr/>
          <a:lstStyle/>
          <a:p>
            <a:pPr lvl="0">
              <a:defRPr sz="1800">
                <a:solidFill>
                  <a:srgbClr val="000000"/>
                </a:solidFill>
                <a:effectLst/>
              </a:defRPr>
            </a:pPr>
            <a:r>
              <a:rPr sz="6800">
                <a:solidFill>
                  <a:srgbClr val="BCB08F"/>
                </a:solidFill>
                <a:effectLst>
                  <a:outerShdw blurRad="12700" dist="12700" dir="16200000" rotWithShape="0">
                    <a:srgbClr val="000000">
                      <a:alpha val="50000"/>
                    </a:srgbClr>
                  </a:outerShdw>
                </a:effectLst>
              </a:rPr>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9" name="Shape 19"/>
          <p:cNvSpPr>
            <a:spLocks noGrp="1"/>
          </p:cNvSpPr>
          <p:nvPr>
            <p:ph type="title"/>
          </p:nvPr>
        </p:nvSpPr>
        <p:spPr>
          <a:prstGeom prst="rect">
            <a:avLst/>
          </a:prstGeom>
        </p:spPr>
        <p:txBody>
          <a:bodyPr/>
          <a:lstStyle/>
          <a:p>
            <a:pPr lvl="0">
              <a:defRPr sz="1800">
                <a:solidFill>
                  <a:srgbClr val="000000"/>
                </a:solidFill>
                <a:effectLst/>
              </a:defRPr>
            </a:pPr>
            <a:r>
              <a:rPr sz="6800">
                <a:solidFill>
                  <a:srgbClr val="BCB08F"/>
                </a:solidFill>
                <a:effectLst>
                  <a:outerShdw blurRad="12700" dist="12700" dir="16200000" rotWithShape="0">
                    <a:srgbClr val="000000">
                      <a:alpha val="50000"/>
                    </a:srgbClr>
                  </a:outerShdw>
                </a:effectLst>
              </a:rPr>
              <a:t>Title Text</a:t>
            </a:r>
          </a:p>
        </p:txBody>
      </p:sp>
      <p:sp>
        <p:nvSpPr>
          <p:cNvPr id="20" name="Shape 20"/>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i="0">
                <a:solidFill>
                  <a:srgbClr val="000000"/>
                </a:solidFill>
                <a:effectLst/>
              </a:defRPr>
            </a:pPr>
            <a:r>
              <a:rPr sz="3600" i="1">
                <a:solidFill>
                  <a:srgbClr val="86837F">
                    <a:alpha val="80000"/>
                  </a:srgbClr>
                </a:solidFill>
                <a:effectLst>
                  <a:outerShdw blurRad="25400" dist="12700" dir="5400000" rotWithShape="0">
                    <a:srgbClr val="FFFFFF"/>
                  </a:outerShdw>
                </a:effectLst>
              </a:rPr>
              <a:t>Body Level One</a:t>
            </a:r>
          </a:p>
          <a:p>
            <a:pPr lvl="1">
              <a:defRPr sz="1800" i="0">
                <a:solidFill>
                  <a:srgbClr val="000000"/>
                </a:solidFill>
                <a:effectLst/>
              </a:defRPr>
            </a:pPr>
            <a:r>
              <a:rPr sz="3600" i="1">
                <a:solidFill>
                  <a:srgbClr val="86837F">
                    <a:alpha val="80000"/>
                  </a:srgbClr>
                </a:solidFill>
                <a:effectLst>
                  <a:outerShdw blurRad="25400" dist="12700" dir="5400000" rotWithShape="0">
                    <a:srgbClr val="FFFFFF"/>
                  </a:outerShdw>
                </a:effectLst>
              </a:rPr>
              <a:t>Body Level Two</a:t>
            </a:r>
          </a:p>
          <a:p>
            <a:pPr lvl="2">
              <a:defRPr sz="1800" i="0">
                <a:solidFill>
                  <a:srgbClr val="000000"/>
                </a:solidFill>
                <a:effectLst/>
              </a:defRPr>
            </a:pPr>
            <a:r>
              <a:rPr sz="3600" i="1">
                <a:solidFill>
                  <a:srgbClr val="86837F">
                    <a:alpha val="80000"/>
                  </a:srgbClr>
                </a:solidFill>
                <a:effectLst>
                  <a:outerShdw blurRad="25400" dist="12700" dir="5400000" rotWithShape="0">
                    <a:srgbClr val="FFFFFF"/>
                  </a:outerShdw>
                </a:effectLst>
              </a:rPr>
              <a:t>Body Level Three</a:t>
            </a:r>
          </a:p>
          <a:p>
            <a:pPr lvl="3">
              <a:defRPr sz="1800" i="0">
                <a:solidFill>
                  <a:srgbClr val="000000"/>
                </a:solidFill>
                <a:effectLst/>
              </a:defRPr>
            </a:pPr>
            <a:r>
              <a:rPr sz="3600" i="1">
                <a:solidFill>
                  <a:srgbClr val="86837F">
                    <a:alpha val="80000"/>
                  </a:srgbClr>
                </a:solidFill>
                <a:effectLst>
                  <a:outerShdw blurRad="25400" dist="12700" dir="5400000" rotWithShape="0">
                    <a:srgbClr val="FFFFFF"/>
                  </a:outerShdw>
                </a:effectLst>
              </a:rPr>
              <a:t>Body Level Four</a:t>
            </a:r>
          </a:p>
          <a:p>
            <a:pPr lvl="4">
              <a:defRPr sz="1800" i="0">
                <a:solidFill>
                  <a:srgbClr val="000000"/>
                </a:solidFill>
                <a:effectLst/>
              </a:defRPr>
            </a:pPr>
            <a:r>
              <a:rPr sz="3600" i="1">
                <a:solidFill>
                  <a:srgbClr val="86837F">
                    <a:alpha val="80000"/>
                  </a:srgbClr>
                </a:solidFill>
                <a:effectLst>
                  <a:outerShdw blurRad="25400" dist="12700" dir="5400000" rotWithShape="0">
                    <a:srgbClr val="FFFFFF"/>
                  </a:outerShdw>
                </a:effectLst>
              </a:rP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2" name="Shape 22"/>
          <p:cNvSpPr>
            <a:spLocks noGrp="1"/>
          </p:cNvSpPr>
          <p:nvPr>
            <p:ph type="title"/>
          </p:nvPr>
        </p:nvSpPr>
        <p:spPr>
          <a:prstGeom prst="rect">
            <a:avLst/>
          </a:prstGeom>
        </p:spPr>
        <p:txBody>
          <a:bodyPr/>
          <a:lstStyle/>
          <a:p>
            <a:pPr lvl="0">
              <a:defRPr sz="1800">
                <a:solidFill>
                  <a:srgbClr val="000000"/>
                </a:solidFill>
                <a:effectLst/>
              </a:defRPr>
            </a:pPr>
            <a:r>
              <a:rPr sz="6800">
                <a:solidFill>
                  <a:srgbClr val="BCB08F"/>
                </a:solidFill>
                <a:effectLst>
                  <a:outerShdw blurRad="12700" dist="12700" dir="16200000" rotWithShape="0">
                    <a:srgbClr val="000000">
                      <a:alpha val="50000"/>
                    </a:srgbClr>
                  </a:outerShdw>
                </a:effectLst>
              </a:rPr>
              <a:t>Title Text</a:t>
            </a:r>
          </a:p>
        </p:txBody>
      </p:sp>
      <p:sp>
        <p:nvSpPr>
          <p:cNvPr id="23" name="Shape 23"/>
          <p:cNvSpPr>
            <a:spLocks noGrp="1"/>
          </p:cNvSpPr>
          <p:nvPr>
            <p:ph type="body" idx="1"/>
          </p:nvPr>
        </p:nvSpPr>
        <p:spPr>
          <a:xfrm>
            <a:off x="1270000" y="2984500"/>
            <a:ext cx="52578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i="0">
                <a:solidFill>
                  <a:srgbClr val="000000"/>
                </a:solidFill>
                <a:effectLst/>
              </a:defRPr>
            </a:pPr>
            <a:r>
              <a:rPr sz="3600" i="1">
                <a:solidFill>
                  <a:srgbClr val="86837F">
                    <a:alpha val="80000"/>
                  </a:srgbClr>
                </a:solidFill>
                <a:effectLst>
                  <a:outerShdw blurRad="25400" dist="12700" dir="5400000" rotWithShape="0">
                    <a:srgbClr val="FFFFFF"/>
                  </a:outerShdw>
                </a:effectLst>
              </a:rPr>
              <a:t>Body Level One</a:t>
            </a:r>
          </a:p>
          <a:p>
            <a:pPr lvl="1">
              <a:defRPr sz="1800" i="0">
                <a:solidFill>
                  <a:srgbClr val="000000"/>
                </a:solidFill>
                <a:effectLst/>
              </a:defRPr>
            </a:pPr>
            <a:r>
              <a:rPr sz="3600" i="1">
                <a:solidFill>
                  <a:srgbClr val="86837F">
                    <a:alpha val="80000"/>
                  </a:srgbClr>
                </a:solidFill>
                <a:effectLst>
                  <a:outerShdw blurRad="25400" dist="12700" dir="5400000" rotWithShape="0">
                    <a:srgbClr val="FFFFFF"/>
                  </a:outerShdw>
                </a:effectLst>
              </a:rPr>
              <a:t>Body Level Two</a:t>
            </a:r>
          </a:p>
          <a:p>
            <a:pPr lvl="2">
              <a:defRPr sz="1800" i="0">
                <a:solidFill>
                  <a:srgbClr val="000000"/>
                </a:solidFill>
                <a:effectLst/>
              </a:defRPr>
            </a:pPr>
            <a:r>
              <a:rPr sz="3600" i="1">
                <a:solidFill>
                  <a:srgbClr val="86837F">
                    <a:alpha val="80000"/>
                  </a:srgbClr>
                </a:solidFill>
                <a:effectLst>
                  <a:outerShdw blurRad="25400" dist="12700" dir="5400000" rotWithShape="0">
                    <a:srgbClr val="FFFFFF"/>
                  </a:outerShdw>
                </a:effectLst>
              </a:rPr>
              <a:t>Body Level Three</a:t>
            </a:r>
          </a:p>
          <a:p>
            <a:pPr lvl="3">
              <a:defRPr sz="1800" i="0">
                <a:solidFill>
                  <a:srgbClr val="000000"/>
                </a:solidFill>
                <a:effectLst/>
              </a:defRPr>
            </a:pPr>
            <a:r>
              <a:rPr sz="3600" i="1">
                <a:solidFill>
                  <a:srgbClr val="86837F">
                    <a:alpha val="80000"/>
                  </a:srgbClr>
                </a:solidFill>
                <a:effectLst>
                  <a:outerShdw blurRad="25400" dist="12700" dir="5400000" rotWithShape="0">
                    <a:srgbClr val="FFFFFF"/>
                  </a:outerShdw>
                </a:effectLst>
              </a:rPr>
              <a:t>Body Level Four</a:t>
            </a:r>
          </a:p>
          <a:p>
            <a:pPr lvl="4">
              <a:defRPr sz="1800" i="0">
                <a:solidFill>
                  <a:srgbClr val="000000"/>
                </a:solidFill>
                <a:effectLst/>
              </a:defRPr>
            </a:pPr>
            <a:r>
              <a:rPr sz="3600" i="1">
                <a:solidFill>
                  <a:srgbClr val="86837F">
                    <a:alpha val="80000"/>
                  </a:srgbClr>
                </a:solidFill>
                <a:effectLst>
                  <a:outerShdw blurRad="25400" dist="12700" dir="5400000" rotWithShape="0">
                    <a:srgbClr val="FFFFFF"/>
                  </a:outerShdw>
                </a:effectLst>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 name="Shape 25"/>
          <p:cNvSpPr>
            <a:spLocks noGrp="1"/>
          </p:cNvSpPr>
          <p:nvPr>
            <p:ph type="body" idx="1"/>
          </p:nvPr>
        </p:nvSpPr>
        <p:spPr>
          <a:xfrm>
            <a:off x="1270000" y="825500"/>
            <a:ext cx="10464800" cy="8102600"/>
          </a:xfrm>
          <a:prstGeom prst="rect">
            <a:avLst/>
          </a:prstGeom>
        </p:spPr>
        <p:txBody>
          <a:bodyPr/>
          <a:lstStyle>
            <a:lvl1pPr marL="482600" indent="-482600">
              <a:spcBef>
                <a:spcPts val="3200"/>
              </a:spcBef>
              <a:buBlip>
                <a:blip r:embed="rId3"/>
              </a:buBlip>
              <a:defRPr sz="4200"/>
            </a:lvl1pPr>
            <a:lvl2pPr marL="965200" indent="-482600">
              <a:spcBef>
                <a:spcPts val="3200"/>
              </a:spcBef>
              <a:buBlip>
                <a:blip r:embed="rId3"/>
              </a:buBlip>
              <a:defRPr sz="4200"/>
            </a:lvl2pPr>
            <a:lvl3pPr marL="1447800" indent="-482600">
              <a:spcBef>
                <a:spcPts val="3200"/>
              </a:spcBef>
              <a:buBlip>
                <a:blip r:embed="rId3"/>
              </a:buBlip>
              <a:defRPr sz="4200"/>
            </a:lvl3pPr>
            <a:lvl4pPr marL="1930400" indent="-482600">
              <a:spcBef>
                <a:spcPts val="3200"/>
              </a:spcBef>
              <a:buBlip>
                <a:blip r:embed="rId3"/>
              </a:buBlip>
              <a:defRPr sz="4200"/>
            </a:lvl4pPr>
            <a:lvl5pPr marL="2413000" indent="-482600">
              <a:spcBef>
                <a:spcPts val="3200"/>
              </a:spcBef>
              <a:buBlip>
                <a:blip r:embed="rId3"/>
              </a:buBlip>
              <a:defRPr sz="4200"/>
            </a:lvl5pPr>
          </a:lstStyle>
          <a:p>
            <a:pPr lvl="0">
              <a:defRPr sz="1800" i="0">
                <a:solidFill>
                  <a:srgbClr val="000000"/>
                </a:solidFill>
                <a:effectLst/>
              </a:defRPr>
            </a:pPr>
            <a:r>
              <a:rPr sz="4200" i="1">
                <a:solidFill>
                  <a:srgbClr val="86837F">
                    <a:alpha val="80000"/>
                  </a:srgbClr>
                </a:solidFill>
                <a:effectLst>
                  <a:outerShdw blurRad="25400" dist="12700" dir="5400000" rotWithShape="0">
                    <a:srgbClr val="FFFFFF"/>
                  </a:outerShdw>
                </a:effectLst>
              </a:rPr>
              <a:t>Body Level One</a:t>
            </a:r>
          </a:p>
          <a:p>
            <a:pPr lvl="1">
              <a:defRPr sz="1800" i="0">
                <a:solidFill>
                  <a:srgbClr val="000000"/>
                </a:solidFill>
                <a:effectLst/>
              </a:defRPr>
            </a:pPr>
            <a:r>
              <a:rPr sz="4200" i="1">
                <a:solidFill>
                  <a:srgbClr val="86837F">
                    <a:alpha val="80000"/>
                  </a:srgbClr>
                </a:solidFill>
                <a:effectLst>
                  <a:outerShdw blurRad="25400" dist="12700" dir="5400000" rotWithShape="0">
                    <a:srgbClr val="FFFFFF"/>
                  </a:outerShdw>
                </a:effectLst>
              </a:rPr>
              <a:t>Body Level Two</a:t>
            </a:r>
          </a:p>
          <a:p>
            <a:pPr lvl="2">
              <a:defRPr sz="1800" i="0">
                <a:solidFill>
                  <a:srgbClr val="000000"/>
                </a:solidFill>
                <a:effectLst/>
              </a:defRPr>
            </a:pPr>
            <a:r>
              <a:rPr sz="4200" i="1">
                <a:solidFill>
                  <a:srgbClr val="86837F">
                    <a:alpha val="80000"/>
                  </a:srgbClr>
                </a:solidFill>
                <a:effectLst>
                  <a:outerShdw blurRad="25400" dist="12700" dir="5400000" rotWithShape="0">
                    <a:srgbClr val="FFFFFF"/>
                  </a:outerShdw>
                </a:effectLst>
              </a:rPr>
              <a:t>Body Level Three</a:t>
            </a:r>
          </a:p>
          <a:p>
            <a:pPr lvl="3">
              <a:defRPr sz="1800" i="0">
                <a:solidFill>
                  <a:srgbClr val="000000"/>
                </a:solidFill>
                <a:effectLst/>
              </a:defRPr>
            </a:pPr>
            <a:r>
              <a:rPr sz="4200" i="1">
                <a:solidFill>
                  <a:srgbClr val="86837F">
                    <a:alpha val="80000"/>
                  </a:srgbClr>
                </a:solidFill>
                <a:effectLst>
                  <a:outerShdw blurRad="25400" dist="12700" dir="5400000" rotWithShape="0">
                    <a:srgbClr val="FFFFFF"/>
                  </a:outerShdw>
                </a:effectLst>
              </a:rPr>
              <a:t>Body Level Four</a:t>
            </a:r>
          </a:p>
          <a:p>
            <a:pPr lvl="4">
              <a:defRPr sz="1800" i="0">
                <a:solidFill>
                  <a:srgbClr val="000000"/>
                </a:solidFill>
                <a:effectLst/>
              </a:defRPr>
            </a:pPr>
            <a:r>
              <a:rPr sz="4200" i="1">
                <a:solidFill>
                  <a:srgbClr val="86837F">
                    <a:alpha val="80000"/>
                  </a:srgbClr>
                </a:solidFill>
                <a:effectLst>
                  <a:outerShdw blurRad="25400" dist="12700" dir="5400000" rotWithShape="0">
                    <a:srgbClr val="FFFFFF"/>
                  </a:outerShdw>
                </a:effectLst>
              </a:rP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270000" y="749300"/>
            <a:ext cx="10464800" cy="1651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lvl="0">
              <a:defRPr sz="1800">
                <a:solidFill>
                  <a:srgbClr val="000000"/>
                </a:solidFill>
                <a:effectLst/>
              </a:defRPr>
            </a:pPr>
            <a:r>
              <a:rPr sz="6800">
                <a:solidFill>
                  <a:srgbClr val="BCB08F"/>
                </a:solidFill>
                <a:effectLst>
                  <a:outerShdw blurRad="12700" dist="12700" dir="16200000" rotWithShape="0">
                    <a:srgbClr val="000000">
                      <a:alpha val="50000"/>
                    </a:srgbClr>
                  </a:outerShdw>
                </a:effectLst>
              </a:rPr>
              <a:t>Title Text</a:t>
            </a:r>
          </a:p>
        </p:txBody>
      </p:sp>
      <p:sp>
        <p:nvSpPr>
          <p:cNvPr id="3" name="Shape 3"/>
          <p:cNvSpPr>
            <a:spLocks noGrp="1"/>
          </p:cNvSpPr>
          <p:nvPr>
            <p:ph type="body" idx="1"/>
          </p:nvPr>
        </p:nvSpPr>
        <p:spPr>
          <a:xfrm>
            <a:off x="1270000" y="2984500"/>
            <a:ext cx="10464800" cy="5715000"/>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pPr lvl="0">
              <a:defRPr sz="1800" i="0">
                <a:solidFill>
                  <a:srgbClr val="000000"/>
                </a:solidFill>
                <a:effectLst/>
              </a:defRPr>
            </a:pPr>
            <a:r>
              <a:rPr sz="3600" i="1">
                <a:solidFill>
                  <a:srgbClr val="86837F">
                    <a:alpha val="80000"/>
                  </a:srgbClr>
                </a:solidFill>
                <a:effectLst>
                  <a:outerShdw blurRad="25400" dist="12700" dir="5400000" rotWithShape="0">
                    <a:srgbClr val="FFFFFF"/>
                  </a:outerShdw>
                </a:effectLst>
              </a:rPr>
              <a:t>Body Level One</a:t>
            </a:r>
          </a:p>
          <a:p>
            <a:pPr lvl="1">
              <a:defRPr sz="1800" i="0">
                <a:solidFill>
                  <a:srgbClr val="000000"/>
                </a:solidFill>
                <a:effectLst/>
              </a:defRPr>
            </a:pPr>
            <a:r>
              <a:rPr sz="3600" i="1">
                <a:solidFill>
                  <a:srgbClr val="86837F">
                    <a:alpha val="80000"/>
                  </a:srgbClr>
                </a:solidFill>
                <a:effectLst>
                  <a:outerShdw blurRad="25400" dist="12700" dir="5400000" rotWithShape="0">
                    <a:srgbClr val="FFFFFF"/>
                  </a:outerShdw>
                </a:effectLst>
              </a:rPr>
              <a:t>Body Level Two</a:t>
            </a:r>
          </a:p>
          <a:p>
            <a:pPr lvl="2">
              <a:defRPr sz="1800" i="0">
                <a:solidFill>
                  <a:srgbClr val="000000"/>
                </a:solidFill>
                <a:effectLst/>
              </a:defRPr>
            </a:pPr>
            <a:r>
              <a:rPr sz="3600" i="1">
                <a:solidFill>
                  <a:srgbClr val="86837F">
                    <a:alpha val="80000"/>
                  </a:srgbClr>
                </a:solidFill>
                <a:effectLst>
                  <a:outerShdw blurRad="25400" dist="12700" dir="5400000" rotWithShape="0">
                    <a:srgbClr val="FFFFFF"/>
                  </a:outerShdw>
                </a:effectLst>
              </a:rPr>
              <a:t>Body Level Three</a:t>
            </a:r>
          </a:p>
          <a:p>
            <a:pPr lvl="3">
              <a:defRPr sz="1800" i="0">
                <a:solidFill>
                  <a:srgbClr val="000000"/>
                </a:solidFill>
                <a:effectLst/>
              </a:defRPr>
            </a:pPr>
            <a:r>
              <a:rPr sz="3600" i="1">
                <a:solidFill>
                  <a:srgbClr val="86837F">
                    <a:alpha val="80000"/>
                  </a:srgbClr>
                </a:solidFill>
                <a:effectLst>
                  <a:outerShdw blurRad="25400" dist="12700" dir="5400000" rotWithShape="0">
                    <a:srgbClr val="FFFFFF"/>
                  </a:outerShdw>
                </a:effectLst>
              </a:rPr>
              <a:t>Body Level Four</a:t>
            </a:r>
          </a:p>
          <a:p>
            <a:pPr lvl="4">
              <a:defRPr sz="1800" i="0">
                <a:solidFill>
                  <a:srgbClr val="000000"/>
                </a:solidFill>
                <a:effectLst/>
              </a:defRPr>
            </a:pPr>
            <a:r>
              <a:rPr sz="3600" i="1">
                <a:solidFill>
                  <a:srgbClr val="86837F">
                    <a:alpha val="80000"/>
                  </a:srgbClr>
                </a:solidFill>
                <a:effectLst>
                  <a:outerShdw blurRad="25400" dist="12700" dir="5400000" rotWithShape="0">
                    <a:srgbClr val="FFFFFF"/>
                  </a:outerShdw>
                </a:effectLst>
              </a:rPr>
              <a:t>Body Level Five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algn="ctr" defTabSz="584200">
        <a:defRPr sz="6800">
          <a:solidFill>
            <a:srgbClr val="BCB08F"/>
          </a:solidFill>
          <a:effectLst>
            <a:outerShdw blurRad="12700" dist="12700" dir="16200000" rotWithShape="0">
              <a:srgbClr val="000000">
                <a:alpha val="50000"/>
              </a:srgbClr>
            </a:outerShdw>
          </a:effectLst>
          <a:latin typeface="+mn-lt"/>
          <a:ea typeface="+mn-ea"/>
          <a:cs typeface="+mn-cs"/>
          <a:sym typeface="Hoefler Text"/>
        </a:defRPr>
      </a:lvl1pPr>
      <a:lvl2pPr indent="228600" algn="ctr" defTabSz="584200">
        <a:defRPr sz="6800">
          <a:solidFill>
            <a:srgbClr val="BCB08F"/>
          </a:solidFill>
          <a:effectLst>
            <a:outerShdw blurRad="12700" dist="12700" dir="16200000" rotWithShape="0">
              <a:srgbClr val="000000">
                <a:alpha val="50000"/>
              </a:srgbClr>
            </a:outerShdw>
          </a:effectLst>
          <a:latin typeface="+mn-lt"/>
          <a:ea typeface="+mn-ea"/>
          <a:cs typeface="+mn-cs"/>
          <a:sym typeface="Hoefler Text"/>
        </a:defRPr>
      </a:lvl2pPr>
      <a:lvl3pPr indent="457200" algn="ctr" defTabSz="584200">
        <a:defRPr sz="6800">
          <a:solidFill>
            <a:srgbClr val="BCB08F"/>
          </a:solidFill>
          <a:effectLst>
            <a:outerShdw blurRad="12700" dist="12700" dir="16200000" rotWithShape="0">
              <a:srgbClr val="000000">
                <a:alpha val="50000"/>
              </a:srgbClr>
            </a:outerShdw>
          </a:effectLst>
          <a:latin typeface="+mn-lt"/>
          <a:ea typeface="+mn-ea"/>
          <a:cs typeface="+mn-cs"/>
          <a:sym typeface="Hoefler Text"/>
        </a:defRPr>
      </a:lvl3pPr>
      <a:lvl4pPr indent="685800" algn="ctr" defTabSz="584200">
        <a:defRPr sz="6800">
          <a:solidFill>
            <a:srgbClr val="BCB08F"/>
          </a:solidFill>
          <a:effectLst>
            <a:outerShdw blurRad="12700" dist="12700" dir="16200000" rotWithShape="0">
              <a:srgbClr val="000000">
                <a:alpha val="50000"/>
              </a:srgbClr>
            </a:outerShdw>
          </a:effectLst>
          <a:latin typeface="+mn-lt"/>
          <a:ea typeface="+mn-ea"/>
          <a:cs typeface="+mn-cs"/>
          <a:sym typeface="Hoefler Text"/>
        </a:defRPr>
      </a:lvl4pPr>
      <a:lvl5pPr indent="914400" algn="ctr" defTabSz="584200">
        <a:defRPr sz="6800">
          <a:solidFill>
            <a:srgbClr val="BCB08F"/>
          </a:solidFill>
          <a:effectLst>
            <a:outerShdw blurRad="12700" dist="12700" dir="16200000" rotWithShape="0">
              <a:srgbClr val="000000">
                <a:alpha val="50000"/>
              </a:srgbClr>
            </a:outerShdw>
          </a:effectLst>
          <a:latin typeface="+mn-lt"/>
          <a:ea typeface="+mn-ea"/>
          <a:cs typeface="+mn-cs"/>
          <a:sym typeface="Hoefler Text"/>
        </a:defRPr>
      </a:lvl5pPr>
      <a:lvl6pPr indent="1143000" algn="ctr" defTabSz="584200">
        <a:defRPr sz="6800">
          <a:solidFill>
            <a:srgbClr val="BCB08F"/>
          </a:solidFill>
          <a:effectLst>
            <a:outerShdw blurRad="12700" dist="12700" dir="16200000" rotWithShape="0">
              <a:srgbClr val="000000">
                <a:alpha val="50000"/>
              </a:srgbClr>
            </a:outerShdw>
          </a:effectLst>
          <a:latin typeface="+mn-lt"/>
          <a:ea typeface="+mn-ea"/>
          <a:cs typeface="+mn-cs"/>
          <a:sym typeface="Hoefler Text"/>
        </a:defRPr>
      </a:lvl6pPr>
      <a:lvl7pPr indent="1371600" algn="ctr" defTabSz="584200">
        <a:defRPr sz="6800">
          <a:solidFill>
            <a:srgbClr val="BCB08F"/>
          </a:solidFill>
          <a:effectLst>
            <a:outerShdw blurRad="12700" dist="12700" dir="16200000" rotWithShape="0">
              <a:srgbClr val="000000">
                <a:alpha val="50000"/>
              </a:srgbClr>
            </a:outerShdw>
          </a:effectLst>
          <a:latin typeface="+mn-lt"/>
          <a:ea typeface="+mn-ea"/>
          <a:cs typeface="+mn-cs"/>
          <a:sym typeface="Hoefler Text"/>
        </a:defRPr>
      </a:lvl7pPr>
      <a:lvl8pPr indent="1600200" algn="ctr" defTabSz="584200">
        <a:defRPr sz="6800">
          <a:solidFill>
            <a:srgbClr val="BCB08F"/>
          </a:solidFill>
          <a:effectLst>
            <a:outerShdw blurRad="12700" dist="12700" dir="16200000" rotWithShape="0">
              <a:srgbClr val="000000">
                <a:alpha val="50000"/>
              </a:srgbClr>
            </a:outerShdw>
          </a:effectLst>
          <a:latin typeface="+mn-lt"/>
          <a:ea typeface="+mn-ea"/>
          <a:cs typeface="+mn-cs"/>
          <a:sym typeface="Hoefler Text"/>
        </a:defRPr>
      </a:lvl8pPr>
      <a:lvl9pPr indent="1828800" algn="ctr" defTabSz="584200">
        <a:defRPr sz="6800">
          <a:solidFill>
            <a:srgbClr val="BCB08F"/>
          </a:solidFill>
          <a:effectLst>
            <a:outerShdw blurRad="12700" dist="12700" dir="16200000" rotWithShape="0">
              <a:srgbClr val="000000">
                <a:alpha val="50000"/>
              </a:srgbClr>
            </a:outerShdw>
          </a:effectLst>
          <a:latin typeface="+mn-lt"/>
          <a:ea typeface="+mn-ea"/>
          <a:cs typeface="+mn-cs"/>
          <a:sym typeface="Hoefler Text"/>
        </a:defRPr>
      </a:lvl9pPr>
    </p:titleStyle>
    <p:bodyStyle>
      <a:lvl1pPr marL="419100" indent="-419100" defTabSz="584200">
        <a:lnSpc>
          <a:spcPct val="120000"/>
        </a:lnSpc>
        <a:spcBef>
          <a:spcPts val="2800"/>
        </a:spcBef>
        <a:buSzPct val="50000"/>
        <a:buBlip>
          <a:blip r:embed="rId15"/>
        </a:buBlip>
        <a:defRPr sz="3600" i="1">
          <a:solidFill>
            <a:srgbClr val="86837F">
              <a:alpha val="80000"/>
            </a:srgbClr>
          </a:solidFill>
          <a:effectLst>
            <a:outerShdw blurRad="25400" dist="12700" dir="5400000" rotWithShape="0">
              <a:srgbClr val="FFFFFF"/>
            </a:outerShdw>
          </a:effectLst>
          <a:latin typeface="+mn-lt"/>
          <a:ea typeface="+mn-ea"/>
          <a:cs typeface="+mn-cs"/>
          <a:sym typeface="Hoefler Text"/>
        </a:defRPr>
      </a:lvl1pPr>
      <a:lvl2pPr marL="838200" indent="-419100" defTabSz="584200">
        <a:lnSpc>
          <a:spcPct val="120000"/>
        </a:lnSpc>
        <a:spcBef>
          <a:spcPts val="2800"/>
        </a:spcBef>
        <a:buSzPct val="50000"/>
        <a:buBlip>
          <a:blip r:embed="rId15"/>
        </a:buBlip>
        <a:defRPr sz="3600" i="1">
          <a:solidFill>
            <a:srgbClr val="86837F">
              <a:alpha val="80000"/>
            </a:srgbClr>
          </a:solidFill>
          <a:effectLst>
            <a:outerShdw blurRad="25400" dist="12700" dir="5400000" rotWithShape="0">
              <a:srgbClr val="FFFFFF"/>
            </a:outerShdw>
          </a:effectLst>
          <a:latin typeface="+mn-lt"/>
          <a:ea typeface="+mn-ea"/>
          <a:cs typeface="+mn-cs"/>
          <a:sym typeface="Hoefler Text"/>
        </a:defRPr>
      </a:lvl2pPr>
      <a:lvl3pPr marL="1257300" indent="-419100" defTabSz="584200">
        <a:lnSpc>
          <a:spcPct val="120000"/>
        </a:lnSpc>
        <a:spcBef>
          <a:spcPts val="2800"/>
        </a:spcBef>
        <a:buSzPct val="50000"/>
        <a:buBlip>
          <a:blip r:embed="rId15"/>
        </a:buBlip>
        <a:defRPr sz="3600" i="1">
          <a:solidFill>
            <a:srgbClr val="86837F">
              <a:alpha val="80000"/>
            </a:srgbClr>
          </a:solidFill>
          <a:effectLst>
            <a:outerShdw blurRad="25400" dist="12700" dir="5400000" rotWithShape="0">
              <a:srgbClr val="FFFFFF"/>
            </a:outerShdw>
          </a:effectLst>
          <a:latin typeface="+mn-lt"/>
          <a:ea typeface="+mn-ea"/>
          <a:cs typeface="+mn-cs"/>
          <a:sym typeface="Hoefler Text"/>
        </a:defRPr>
      </a:lvl3pPr>
      <a:lvl4pPr marL="1676400" indent="-419100" defTabSz="584200">
        <a:lnSpc>
          <a:spcPct val="120000"/>
        </a:lnSpc>
        <a:spcBef>
          <a:spcPts val="2800"/>
        </a:spcBef>
        <a:buSzPct val="50000"/>
        <a:buBlip>
          <a:blip r:embed="rId15"/>
        </a:buBlip>
        <a:defRPr sz="3600" i="1">
          <a:solidFill>
            <a:srgbClr val="86837F">
              <a:alpha val="80000"/>
            </a:srgbClr>
          </a:solidFill>
          <a:effectLst>
            <a:outerShdw blurRad="25400" dist="12700" dir="5400000" rotWithShape="0">
              <a:srgbClr val="FFFFFF"/>
            </a:outerShdw>
          </a:effectLst>
          <a:latin typeface="+mn-lt"/>
          <a:ea typeface="+mn-ea"/>
          <a:cs typeface="+mn-cs"/>
          <a:sym typeface="Hoefler Text"/>
        </a:defRPr>
      </a:lvl4pPr>
      <a:lvl5pPr marL="2095500" indent="-419100" defTabSz="584200">
        <a:lnSpc>
          <a:spcPct val="120000"/>
        </a:lnSpc>
        <a:spcBef>
          <a:spcPts val="2800"/>
        </a:spcBef>
        <a:buSzPct val="50000"/>
        <a:buBlip>
          <a:blip r:embed="rId15"/>
        </a:buBlip>
        <a:defRPr sz="3600" i="1">
          <a:solidFill>
            <a:srgbClr val="86837F">
              <a:alpha val="80000"/>
            </a:srgbClr>
          </a:solidFill>
          <a:effectLst>
            <a:outerShdw blurRad="25400" dist="12700" dir="5400000" rotWithShape="0">
              <a:srgbClr val="FFFFFF"/>
            </a:outerShdw>
          </a:effectLst>
          <a:latin typeface="+mn-lt"/>
          <a:ea typeface="+mn-ea"/>
          <a:cs typeface="+mn-cs"/>
          <a:sym typeface="Hoefler Text"/>
        </a:defRPr>
      </a:lvl5pPr>
      <a:lvl6pPr marL="2514600" indent="-419100" defTabSz="584200">
        <a:lnSpc>
          <a:spcPct val="120000"/>
        </a:lnSpc>
        <a:spcBef>
          <a:spcPts val="2800"/>
        </a:spcBef>
        <a:buSzPct val="50000"/>
        <a:buBlip>
          <a:blip r:embed="rId15"/>
        </a:buBlip>
        <a:defRPr sz="3600" i="1">
          <a:solidFill>
            <a:srgbClr val="86837F">
              <a:alpha val="80000"/>
            </a:srgbClr>
          </a:solidFill>
          <a:effectLst>
            <a:outerShdw blurRad="25400" dist="12700" dir="5400000" rotWithShape="0">
              <a:srgbClr val="FFFFFF"/>
            </a:outerShdw>
          </a:effectLst>
          <a:latin typeface="+mn-lt"/>
          <a:ea typeface="+mn-ea"/>
          <a:cs typeface="+mn-cs"/>
          <a:sym typeface="Hoefler Text"/>
        </a:defRPr>
      </a:lvl6pPr>
      <a:lvl7pPr marL="2933700" indent="-419100" defTabSz="584200">
        <a:lnSpc>
          <a:spcPct val="120000"/>
        </a:lnSpc>
        <a:spcBef>
          <a:spcPts val="2800"/>
        </a:spcBef>
        <a:buSzPct val="50000"/>
        <a:buBlip>
          <a:blip r:embed="rId15"/>
        </a:buBlip>
        <a:defRPr sz="3600" i="1">
          <a:solidFill>
            <a:srgbClr val="86837F">
              <a:alpha val="80000"/>
            </a:srgbClr>
          </a:solidFill>
          <a:effectLst>
            <a:outerShdw blurRad="25400" dist="12700" dir="5400000" rotWithShape="0">
              <a:srgbClr val="FFFFFF"/>
            </a:outerShdw>
          </a:effectLst>
          <a:latin typeface="+mn-lt"/>
          <a:ea typeface="+mn-ea"/>
          <a:cs typeface="+mn-cs"/>
          <a:sym typeface="Hoefler Text"/>
        </a:defRPr>
      </a:lvl7pPr>
      <a:lvl8pPr marL="3352800" indent="-419100" defTabSz="584200">
        <a:lnSpc>
          <a:spcPct val="120000"/>
        </a:lnSpc>
        <a:spcBef>
          <a:spcPts val="2800"/>
        </a:spcBef>
        <a:buSzPct val="50000"/>
        <a:buBlip>
          <a:blip r:embed="rId15"/>
        </a:buBlip>
        <a:defRPr sz="3600" i="1">
          <a:solidFill>
            <a:srgbClr val="86837F">
              <a:alpha val="80000"/>
            </a:srgbClr>
          </a:solidFill>
          <a:effectLst>
            <a:outerShdw blurRad="25400" dist="12700" dir="5400000" rotWithShape="0">
              <a:srgbClr val="FFFFFF"/>
            </a:outerShdw>
          </a:effectLst>
          <a:latin typeface="+mn-lt"/>
          <a:ea typeface="+mn-ea"/>
          <a:cs typeface="+mn-cs"/>
          <a:sym typeface="Hoefler Text"/>
        </a:defRPr>
      </a:lvl8pPr>
      <a:lvl9pPr marL="3771900" indent="-419100" defTabSz="584200">
        <a:lnSpc>
          <a:spcPct val="120000"/>
        </a:lnSpc>
        <a:spcBef>
          <a:spcPts val="2800"/>
        </a:spcBef>
        <a:buSzPct val="50000"/>
        <a:buBlip>
          <a:blip r:embed="rId15"/>
        </a:buBlip>
        <a:defRPr sz="3600" i="1">
          <a:solidFill>
            <a:srgbClr val="86837F">
              <a:alpha val="80000"/>
            </a:srgbClr>
          </a:solidFill>
          <a:effectLst>
            <a:outerShdw blurRad="25400" dist="12700" dir="5400000" rotWithShape="0">
              <a:srgbClr val="FFFFFF"/>
            </a:outerShdw>
          </a:effectLst>
          <a:latin typeface="+mn-lt"/>
          <a:ea typeface="+mn-ea"/>
          <a:cs typeface="+mn-cs"/>
          <a:sym typeface="Hoefler Text"/>
        </a:defRPr>
      </a:lvl9pPr>
    </p:bodyStyle>
    <p:otherStyle>
      <a:lvl1pPr algn="ctr" defTabSz="584200">
        <a:defRPr sz="2000" b="1">
          <a:solidFill>
            <a:schemeClr val="tx1"/>
          </a:solidFill>
          <a:effectLst>
            <a:outerShdw blurRad="25400" dist="12700" dir="16200000" rotWithShape="0">
              <a:srgbClr val="000000">
                <a:alpha val="80000"/>
              </a:srgbClr>
            </a:outerShdw>
          </a:effectLst>
          <a:latin typeface="+mn-lt"/>
          <a:ea typeface="+mn-ea"/>
          <a:cs typeface="+mn-cs"/>
          <a:sym typeface="Palatino"/>
        </a:defRPr>
      </a:lvl1pPr>
      <a:lvl2pPr indent="228600" algn="ctr" defTabSz="584200">
        <a:defRPr sz="2000" b="1">
          <a:solidFill>
            <a:schemeClr val="tx1"/>
          </a:solidFill>
          <a:effectLst>
            <a:outerShdw blurRad="25400" dist="12700" dir="16200000" rotWithShape="0">
              <a:srgbClr val="000000">
                <a:alpha val="80000"/>
              </a:srgbClr>
            </a:outerShdw>
          </a:effectLst>
          <a:latin typeface="+mn-lt"/>
          <a:ea typeface="+mn-ea"/>
          <a:cs typeface="+mn-cs"/>
          <a:sym typeface="Palatino"/>
        </a:defRPr>
      </a:lvl2pPr>
      <a:lvl3pPr indent="457200" algn="ctr" defTabSz="584200">
        <a:defRPr sz="2000" b="1">
          <a:solidFill>
            <a:schemeClr val="tx1"/>
          </a:solidFill>
          <a:effectLst>
            <a:outerShdw blurRad="25400" dist="12700" dir="16200000" rotWithShape="0">
              <a:srgbClr val="000000">
                <a:alpha val="80000"/>
              </a:srgbClr>
            </a:outerShdw>
          </a:effectLst>
          <a:latin typeface="+mn-lt"/>
          <a:ea typeface="+mn-ea"/>
          <a:cs typeface="+mn-cs"/>
          <a:sym typeface="Palatino"/>
        </a:defRPr>
      </a:lvl3pPr>
      <a:lvl4pPr indent="685800" algn="ctr" defTabSz="584200">
        <a:defRPr sz="2000" b="1">
          <a:solidFill>
            <a:schemeClr val="tx1"/>
          </a:solidFill>
          <a:effectLst>
            <a:outerShdw blurRad="25400" dist="12700" dir="16200000" rotWithShape="0">
              <a:srgbClr val="000000">
                <a:alpha val="80000"/>
              </a:srgbClr>
            </a:outerShdw>
          </a:effectLst>
          <a:latin typeface="+mn-lt"/>
          <a:ea typeface="+mn-ea"/>
          <a:cs typeface="+mn-cs"/>
          <a:sym typeface="Palatino"/>
        </a:defRPr>
      </a:lvl4pPr>
      <a:lvl5pPr indent="914400" algn="ctr" defTabSz="584200">
        <a:defRPr sz="2000" b="1">
          <a:solidFill>
            <a:schemeClr val="tx1"/>
          </a:solidFill>
          <a:effectLst>
            <a:outerShdw blurRad="25400" dist="12700" dir="16200000" rotWithShape="0">
              <a:srgbClr val="000000">
                <a:alpha val="80000"/>
              </a:srgbClr>
            </a:outerShdw>
          </a:effectLst>
          <a:latin typeface="+mn-lt"/>
          <a:ea typeface="+mn-ea"/>
          <a:cs typeface="+mn-cs"/>
          <a:sym typeface="Palatino"/>
        </a:defRPr>
      </a:lvl5pPr>
      <a:lvl6pPr indent="1143000" algn="ctr" defTabSz="584200">
        <a:defRPr sz="2000" b="1">
          <a:solidFill>
            <a:schemeClr val="tx1"/>
          </a:solidFill>
          <a:effectLst>
            <a:outerShdw blurRad="25400" dist="12700" dir="16200000" rotWithShape="0">
              <a:srgbClr val="000000">
                <a:alpha val="80000"/>
              </a:srgbClr>
            </a:outerShdw>
          </a:effectLst>
          <a:latin typeface="+mn-lt"/>
          <a:ea typeface="+mn-ea"/>
          <a:cs typeface="+mn-cs"/>
          <a:sym typeface="Palatino"/>
        </a:defRPr>
      </a:lvl6pPr>
      <a:lvl7pPr indent="1371600" algn="ctr" defTabSz="584200">
        <a:defRPr sz="2000" b="1">
          <a:solidFill>
            <a:schemeClr val="tx1"/>
          </a:solidFill>
          <a:effectLst>
            <a:outerShdw blurRad="25400" dist="12700" dir="16200000" rotWithShape="0">
              <a:srgbClr val="000000">
                <a:alpha val="80000"/>
              </a:srgbClr>
            </a:outerShdw>
          </a:effectLst>
          <a:latin typeface="+mn-lt"/>
          <a:ea typeface="+mn-ea"/>
          <a:cs typeface="+mn-cs"/>
          <a:sym typeface="Palatino"/>
        </a:defRPr>
      </a:lvl7pPr>
      <a:lvl8pPr indent="1600200" algn="ctr" defTabSz="584200">
        <a:defRPr sz="2000" b="1">
          <a:solidFill>
            <a:schemeClr val="tx1"/>
          </a:solidFill>
          <a:effectLst>
            <a:outerShdw blurRad="25400" dist="12700" dir="16200000" rotWithShape="0">
              <a:srgbClr val="000000">
                <a:alpha val="80000"/>
              </a:srgbClr>
            </a:outerShdw>
          </a:effectLst>
          <a:latin typeface="+mn-lt"/>
          <a:ea typeface="+mn-ea"/>
          <a:cs typeface="+mn-cs"/>
          <a:sym typeface="Palatino"/>
        </a:defRPr>
      </a:lvl8pPr>
      <a:lvl9pPr indent="1828800" algn="ctr" defTabSz="584200">
        <a:defRPr sz="2000" b="1">
          <a:solidFill>
            <a:schemeClr val="tx1"/>
          </a:solidFill>
          <a:effectLst>
            <a:outerShdw blurRad="25400" dist="12700" dir="16200000" rotWithShape="0">
              <a:srgbClr val="000000">
                <a:alpha val="80000"/>
              </a:srgbClr>
            </a:outerShdw>
          </a:effectLst>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youtu.be/g6zw6GHpG5A" TargetMode="Externa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hyperlink" Target="http://images.google.com/imgres?imgurl=http://www.tech-sol.net/humor/choke1.jpg&amp;imgrefurl=http://www.tech-sol.net/humor/funphoto149.htm&amp;h=319&amp;w=240&amp;sz=7&amp;hl=en&amp;start=1&amp;tbnid=Uks-FMLptPQZQM:&amp;tbnh=118&amp;tbnw=89&amp;prev=/images?q%3Dchoking%2Bsign%26gbv%3D2%26svnum%3D10%26hl%3Den" TargetMode="External"/><Relationship Id="rId4" Type="http://schemas.openxmlformats.org/officeDocument/2006/relationships/hyperlink" Target="http://youtu.be/rtqceUvOxnQ"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youtu.be/83wY3uCNsrs" TargetMode="External"/><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hyperlink" Target="http://youtu.be/LW504aZtswM"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youtu.be/1wj-zixnz2s" TargetMode="Externa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hyperlink" Target="http://youtu.be/NTHnpfrG3s4" TargetMode="External"/><Relationship Id="rId5" Type="http://schemas.openxmlformats.org/officeDocument/2006/relationships/hyperlink" Target="https://www.youtube.com/watch?v=YeI7uiD8TZU" TargetMode="External"/><Relationship Id="rId4" Type="http://schemas.openxmlformats.org/officeDocument/2006/relationships/hyperlink" Target="http://youtu.be/-Yqk5cHXsko"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I_izvAbhExY"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youtu.be/msRft-g-k_s"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hape 33"/>
          <p:cNvSpPr>
            <a:spLocks noGrp="1"/>
          </p:cNvSpPr>
          <p:nvPr>
            <p:ph type="title"/>
          </p:nvPr>
        </p:nvSpPr>
        <p:spPr>
          <a:prstGeom prst="rect">
            <a:avLst/>
          </a:prstGeom>
        </p:spPr>
        <p:txBody>
          <a:bodyPr/>
          <a:lstStyle/>
          <a:p>
            <a:pPr lvl="0">
              <a:defRPr sz="1800">
                <a:solidFill>
                  <a:srgbClr val="000000"/>
                </a:solidFill>
                <a:effectLst/>
              </a:defRPr>
            </a:pPr>
            <a:r>
              <a:rPr sz="7600">
                <a:solidFill>
                  <a:srgbClr val="F4D799"/>
                </a:solidFill>
                <a:effectLst>
                  <a:outerShdw blurRad="25400" dist="25400" dir="16200000" rotWithShape="0">
                    <a:srgbClr val="000000">
                      <a:alpha val="34000"/>
                    </a:srgbClr>
                  </a:outerShdw>
                </a:effectLst>
              </a:rPr>
              <a:t>CPR and First Aid</a:t>
            </a:r>
          </a:p>
        </p:txBody>
      </p:sp>
      <p:sp>
        <p:nvSpPr>
          <p:cNvPr id="34" name="Shape 34"/>
          <p:cNvSpPr>
            <a:spLocks noGrp="1"/>
          </p:cNvSpPr>
          <p:nvPr>
            <p:ph type="body" idx="1"/>
          </p:nvPr>
        </p:nvSpPr>
        <p:spPr>
          <a:prstGeom prst="rect">
            <a:avLst/>
          </a:prstGeom>
        </p:spPr>
        <p:txBody>
          <a:bodyPr/>
          <a:lstStyle/>
          <a:p>
            <a:pPr lvl="0">
              <a:defRPr sz="1800" i="0">
                <a:solidFill>
                  <a:srgbClr val="000000"/>
                </a:solidFill>
                <a:effectLst/>
              </a:defRPr>
            </a:pPr>
            <a:r>
              <a:rPr sz="3400" i="1">
                <a:solidFill>
                  <a:srgbClr val="C8AF7B"/>
                </a:solidFill>
                <a:effectLst>
                  <a:outerShdw blurRad="25400" dist="12700" dir="16200000" rotWithShape="0">
                    <a:srgbClr val="000000">
                      <a:alpha val="48000"/>
                    </a:srgbClr>
                  </a:outerShdw>
                </a:effectLst>
              </a:rPr>
              <a:t>Isaacs, Lynch, Scott</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lvl1pPr defTabSz="443991">
              <a:defRPr sz="5168">
                <a:effectLst>
                  <a:outerShdw blurRad="9652" dist="9652" dir="16200000" rotWithShape="0">
                    <a:srgbClr val="000000">
                      <a:alpha val="50000"/>
                    </a:srgbClr>
                  </a:outerShdw>
                </a:effectLst>
              </a:defRPr>
            </a:lvl1pPr>
          </a:lstStyle>
          <a:p>
            <a:pPr lvl="0">
              <a:defRPr sz="1800">
                <a:solidFill>
                  <a:srgbClr val="000000"/>
                </a:solidFill>
                <a:effectLst/>
              </a:defRPr>
            </a:pPr>
            <a:r>
              <a:rPr sz="5168">
                <a:solidFill>
                  <a:srgbClr val="BCB08F"/>
                </a:solidFill>
                <a:effectLst>
                  <a:outerShdw blurRad="9652" dist="9652" dir="16200000" rotWithShape="0">
                    <a:srgbClr val="000000">
                      <a:alpha val="50000"/>
                    </a:srgbClr>
                  </a:outerShdw>
                </a:effectLst>
              </a:rPr>
              <a:t>Conscious Choking Adult, Child and Infant</a:t>
            </a:r>
          </a:p>
        </p:txBody>
      </p:sp>
      <p:sp>
        <p:nvSpPr>
          <p:cNvPr id="58" name="Shape 58"/>
          <p:cNvSpPr>
            <a:spLocks noGrp="1"/>
          </p:cNvSpPr>
          <p:nvPr>
            <p:ph type="body" idx="1"/>
          </p:nvPr>
        </p:nvSpPr>
        <p:spPr>
          <a:xfrm>
            <a:off x="679938" y="2984500"/>
            <a:ext cx="11054862" cy="5715000"/>
          </a:xfrm>
          <a:prstGeom prst="rect">
            <a:avLst/>
          </a:prstGeom>
        </p:spPr>
        <p:txBody>
          <a:bodyPr/>
          <a:lstStyle/>
          <a:p>
            <a:pPr lvl="0">
              <a:buBlip>
                <a:blip r:embed="rId2"/>
              </a:buBlip>
              <a:defRPr sz="1800" i="0">
                <a:solidFill>
                  <a:srgbClr val="000000"/>
                </a:solidFill>
                <a:effectLst/>
              </a:defRPr>
            </a:pPr>
            <a:r>
              <a:rPr sz="3600" i="1" u="sng" dirty="0">
                <a:solidFill>
                  <a:srgbClr val="86837F">
                    <a:alpha val="80000"/>
                  </a:srgbClr>
                </a:solidFill>
                <a:effectLst>
                  <a:outerShdw blurRad="25400" dist="12700" dir="5400000" rotWithShape="0">
                    <a:srgbClr val="FFFFFF"/>
                  </a:outerShdw>
                </a:effectLst>
                <a:hlinkClick r:id="rId3"/>
              </a:rPr>
              <a:t>http://youtu.be/g6zw6GHpG5A</a:t>
            </a:r>
            <a:r>
              <a:rPr sz="3600" i="1" dirty="0">
                <a:solidFill>
                  <a:srgbClr val="86837F">
                    <a:alpha val="80000"/>
                  </a:srgbClr>
                </a:solidFill>
                <a:effectLst>
                  <a:outerShdw blurRad="25400" dist="12700" dir="5400000" rotWithShape="0">
                    <a:srgbClr val="FFFFFF"/>
                  </a:outerShdw>
                </a:effectLst>
              </a:rPr>
              <a:t> </a:t>
            </a:r>
            <a:r>
              <a:rPr sz="3600" i="1" dirty="0">
                <a:solidFill>
                  <a:schemeClr val="bg2">
                    <a:lumMod val="75000"/>
                    <a:alpha val="80000"/>
                  </a:schemeClr>
                </a:solidFill>
                <a:effectLst>
                  <a:outerShdw blurRad="25400" dist="12700" dir="5400000" rotWithShape="0">
                    <a:srgbClr val="FFFFFF"/>
                  </a:outerShdw>
                </a:effectLst>
              </a:rPr>
              <a:t>(adult and child)</a:t>
            </a:r>
          </a:p>
          <a:p>
            <a:pPr lvl="0">
              <a:buBlip>
                <a:blip r:embed="rId2"/>
              </a:buBlip>
              <a:defRPr sz="1800" i="0">
                <a:solidFill>
                  <a:srgbClr val="000000"/>
                </a:solidFill>
                <a:effectLst/>
              </a:defRPr>
            </a:pPr>
            <a:r>
              <a:rPr sz="3600" i="1" u="sng" dirty="0">
                <a:solidFill>
                  <a:schemeClr val="bg2">
                    <a:lumMod val="75000"/>
                    <a:alpha val="80000"/>
                  </a:schemeClr>
                </a:solidFill>
                <a:effectLst>
                  <a:outerShdw blurRad="25400" dist="12700" dir="5400000" rotWithShape="0">
                    <a:srgbClr val="FFFFFF"/>
                  </a:outerShdw>
                </a:effectLst>
                <a:hlinkClick r:id="rId4"/>
              </a:rPr>
              <a:t>http://youtu.be/rtqceUvOxnQ</a:t>
            </a:r>
            <a:r>
              <a:rPr sz="3600" i="1" dirty="0">
                <a:solidFill>
                  <a:schemeClr val="bg2">
                    <a:lumMod val="75000"/>
                    <a:alpha val="80000"/>
                  </a:schemeClr>
                </a:solidFill>
                <a:effectLst>
                  <a:outerShdw blurRad="25400" dist="12700" dir="5400000" rotWithShape="0">
                    <a:srgbClr val="FFFFFF"/>
                  </a:outerShdw>
                </a:effectLst>
              </a:rPr>
              <a:t> (infant</a:t>
            </a:r>
            <a:r>
              <a:rPr sz="3600" i="1" dirty="0" smtClean="0">
                <a:solidFill>
                  <a:schemeClr val="bg2">
                    <a:lumMod val="75000"/>
                    <a:alpha val="80000"/>
                  </a:schemeClr>
                </a:solidFill>
                <a:effectLst>
                  <a:outerShdw blurRad="25400" dist="12700" dir="5400000" rotWithShape="0">
                    <a:srgbClr val="FFFFFF"/>
                  </a:outerShdw>
                </a:effectLst>
              </a:rPr>
              <a:t>)</a:t>
            </a:r>
            <a:endParaRPr lang="en-US" sz="3600" i="1" dirty="0" smtClean="0">
              <a:solidFill>
                <a:schemeClr val="bg2">
                  <a:lumMod val="75000"/>
                  <a:alpha val="80000"/>
                </a:schemeClr>
              </a:solidFill>
              <a:effectLst>
                <a:outerShdw blurRad="25400" dist="12700" dir="5400000" rotWithShape="0">
                  <a:srgbClr val="FFFFFF"/>
                </a:outerShdw>
              </a:effectLst>
            </a:endParaRPr>
          </a:p>
          <a:p>
            <a:pPr lvl="0">
              <a:buBlip>
                <a:blip r:embed="rId2"/>
              </a:buBlip>
              <a:defRPr sz="1800" i="0">
                <a:solidFill>
                  <a:srgbClr val="000000"/>
                </a:solidFill>
                <a:effectLst/>
              </a:defRPr>
            </a:pPr>
            <a:endParaRPr lang="en-US" dirty="0">
              <a:solidFill>
                <a:schemeClr val="bg2">
                  <a:lumMod val="75000"/>
                  <a:alpha val="80000"/>
                </a:schemeClr>
              </a:solidFill>
            </a:endParaRPr>
          </a:p>
          <a:p>
            <a:pPr lvl="0">
              <a:buBlip>
                <a:blip r:embed="rId2"/>
              </a:buBlip>
              <a:defRPr sz="1800" i="0">
                <a:solidFill>
                  <a:srgbClr val="000000"/>
                </a:solidFill>
                <a:effectLst/>
              </a:defRPr>
            </a:pPr>
            <a:endParaRPr lang="en-US" sz="3600" i="1" dirty="0" smtClean="0">
              <a:solidFill>
                <a:schemeClr val="bg2">
                  <a:lumMod val="75000"/>
                  <a:alpha val="80000"/>
                </a:schemeClr>
              </a:solidFill>
              <a:effectLst>
                <a:outerShdw blurRad="25400" dist="12700" dir="5400000" rotWithShape="0">
                  <a:srgbClr val="FFFFFF"/>
                </a:outerShdw>
              </a:effectLst>
            </a:endParaRPr>
          </a:p>
          <a:p>
            <a:pPr lvl="0">
              <a:buBlip>
                <a:blip r:embed="rId2"/>
              </a:buBlip>
              <a:defRPr sz="1800" i="0">
                <a:solidFill>
                  <a:srgbClr val="000000"/>
                </a:solidFill>
                <a:effectLst/>
              </a:defRPr>
            </a:pPr>
            <a:r>
              <a:rPr lang="en-US" sz="4000" dirty="0" smtClean="0">
                <a:solidFill>
                  <a:schemeClr val="bg2">
                    <a:lumMod val="75000"/>
                    <a:alpha val="80000"/>
                  </a:schemeClr>
                </a:solidFill>
              </a:rPr>
              <a:t>This is the universal sign for choking: </a:t>
            </a:r>
            <a:endParaRPr sz="4000" i="1" dirty="0">
              <a:solidFill>
                <a:schemeClr val="bg2">
                  <a:lumMod val="75000"/>
                  <a:alpha val="80000"/>
                </a:schemeClr>
              </a:solidFill>
              <a:effectLst>
                <a:outerShdw blurRad="25400" dist="12700" dir="5400000" rotWithShape="0">
                  <a:srgbClr val="FFFFFF"/>
                </a:outerShdw>
              </a:effectLst>
            </a:endParaRPr>
          </a:p>
        </p:txBody>
      </p:sp>
      <p:pic>
        <p:nvPicPr>
          <p:cNvPr id="4" name="Picture 3" descr="choke1">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9488170" y="5416062"/>
            <a:ext cx="2246630" cy="2596881"/>
          </a:xfrm>
          <a:prstGeom prst="rect">
            <a:avLst/>
          </a:prstGeom>
          <a:noFill/>
          <a:ln>
            <a:noFill/>
          </a:ln>
          <a:extLst/>
        </p:spPr>
      </p:pic>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p:cNvSpPr>
          <p:nvPr>
            <p:ph type="title"/>
          </p:nvPr>
        </p:nvSpPr>
        <p:spPr>
          <a:prstGeom prst="rect">
            <a:avLst/>
          </a:prstGeom>
        </p:spPr>
        <p:txBody>
          <a:bodyPr/>
          <a:lstStyle/>
          <a:p>
            <a:pPr lvl="0">
              <a:defRPr sz="1800">
                <a:solidFill>
                  <a:srgbClr val="000000"/>
                </a:solidFill>
                <a:effectLst/>
              </a:defRPr>
            </a:pPr>
            <a:r>
              <a:rPr sz="6800">
                <a:solidFill>
                  <a:srgbClr val="BCB08F"/>
                </a:solidFill>
                <a:effectLst>
                  <a:outerShdw blurRad="12700" dist="12700" dir="16200000" rotWithShape="0">
                    <a:srgbClr val="000000">
                      <a:alpha val="50000"/>
                    </a:srgbClr>
                  </a:outerShdw>
                </a:effectLst>
              </a:rPr>
              <a:t>Unconscious Choking</a:t>
            </a:r>
          </a:p>
        </p:txBody>
      </p:sp>
      <p:sp>
        <p:nvSpPr>
          <p:cNvPr id="61" name="Shape 61"/>
          <p:cNvSpPr>
            <a:spLocks noGrp="1"/>
          </p:cNvSpPr>
          <p:nvPr>
            <p:ph type="body" idx="1"/>
          </p:nvPr>
        </p:nvSpPr>
        <p:spPr>
          <a:prstGeom prst="rect">
            <a:avLst/>
          </a:prstGeom>
        </p:spPr>
        <p:txBody>
          <a:bodyPr/>
          <a:lstStyle/>
          <a:p>
            <a:pPr lvl="0">
              <a:buBlip>
                <a:blip r:embed="rId2"/>
              </a:buBlip>
              <a:defRPr sz="1800" i="0">
                <a:solidFill>
                  <a:srgbClr val="000000"/>
                </a:solidFill>
                <a:effectLst/>
              </a:defRPr>
            </a:pPr>
            <a:r>
              <a:rPr sz="3600" i="1" u="sng">
                <a:solidFill>
                  <a:srgbClr val="86837F">
                    <a:alpha val="80000"/>
                  </a:srgbClr>
                </a:solidFill>
                <a:effectLst>
                  <a:outerShdw blurRad="25400" dist="12700" dir="5400000" rotWithShape="0">
                    <a:srgbClr val="FFFFFF"/>
                  </a:outerShdw>
                </a:effectLst>
                <a:hlinkClick r:id="rId3"/>
              </a:rPr>
              <a:t>http://youtu.be/83wY3uCNsrs</a:t>
            </a:r>
            <a:r>
              <a:rPr sz="3600" i="1">
                <a:solidFill>
                  <a:srgbClr val="86837F">
                    <a:alpha val="80000"/>
                  </a:srgbClr>
                </a:solidFill>
                <a:effectLst>
                  <a:outerShdw blurRad="25400" dist="12700" dir="5400000" rotWithShape="0">
                    <a:srgbClr val="FFFFFF"/>
                  </a:outerShdw>
                </a:effectLst>
              </a:rPr>
              <a:t> (adult and child)</a:t>
            </a:r>
          </a:p>
          <a:p>
            <a:pPr lvl="0">
              <a:buBlip>
                <a:blip r:embed="rId2"/>
              </a:buBlip>
              <a:defRPr sz="1800" i="0">
                <a:solidFill>
                  <a:srgbClr val="000000"/>
                </a:solidFill>
                <a:effectLst/>
              </a:defRPr>
            </a:pPr>
            <a:r>
              <a:rPr sz="3600" i="1" u="sng">
                <a:solidFill>
                  <a:srgbClr val="86837F">
                    <a:alpha val="80000"/>
                  </a:srgbClr>
                </a:solidFill>
                <a:effectLst>
                  <a:outerShdw blurRad="25400" dist="12700" dir="5400000" rotWithShape="0">
                    <a:srgbClr val="FFFFFF"/>
                  </a:outerShdw>
                </a:effectLst>
                <a:hlinkClick r:id="rId4"/>
              </a:rPr>
              <a:t>http://youtu.be/LW504aZtswM</a:t>
            </a:r>
            <a:r>
              <a:rPr sz="3600" i="1">
                <a:solidFill>
                  <a:srgbClr val="86837F">
                    <a:alpha val="80000"/>
                  </a:srgbClr>
                </a:solidFill>
                <a:effectLst>
                  <a:outerShdw blurRad="25400" dist="12700" dir="5400000" rotWithShape="0">
                    <a:srgbClr val="FFFFFF"/>
                  </a:outerShdw>
                </a:effectLst>
              </a:rPr>
              <a:t> (infant)</a:t>
            </a: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hape 63"/>
          <p:cNvSpPr>
            <a:spLocks noGrp="1"/>
          </p:cNvSpPr>
          <p:nvPr>
            <p:ph type="title"/>
          </p:nvPr>
        </p:nvSpPr>
        <p:spPr>
          <a:prstGeom prst="rect">
            <a:avLst/>
          </a:prstGeom>
        </p:spPr>
        <p:txBody>
          <a:bodyPr>
            <a:normAutofit fontScale="90000"/>
          </a:bodyPr>
          <a:lstStyle>
            <a:lvl1pPr defTabSz="479044">
              <a:defRPr sz="5576">
                <a:effectLst>
                  <a:outerShdw blurRad="10414" dist="10414" dir="16200000" rotWithShape="0">
                    <a:srgbClr val="000000">
                      <a:alpha val="50000"/>
                    </a:srgbClr>
                  </a:outerShdw>
                </a:effectLst>
              </a:defRPr>
            </a:lvl1pPr>
          </a:lstStyle>
          <a:p>
            <a:pPr lvl="0">
              <a:defRPr sz="1800">
                <a:solidFill>
                  <a:srgbClr val="000000"/>
                </a:solidFill>
                <a:effectLst/>
              </a:defRPr>
            </a:pPr>
            <a:r>
              <a:rPr sz="5576">
                <a:solidFill>
                  <a:srgbClr val="BCB08F"/>
                </a:solidFill>
                <a:effectLst>
                  <a:outerShdw blurRad="10414" dist="10414" dir="16200000" rotWithShape="0">
                    <a:srgbClr val="000000">
                      <a:alpha val="50000"/>
                    </a:srgbClr>
                  </a:outerShdw>
                </a:effectLst>
              </a:rPr>
              <a:t>What is the Good Samaritan Law?</a:t>
            </a:r>
          </a:p>
        </p:txBody>
      </p:sp>
      <p:sp>
        <p:nvSpPr>
          <p:cNvPr id="64" name="Shape 64"/>
          <p:cNvSpPr>
            <a:spLocks noGrp="1"/>
          </p:cNvSpPr>
          <p:nvPr>
            <p:ph type="body" idx="1"/>
          </p:nvPr>
        </p:nvSpPr>
        <p:spPr>
          <a:prstGeom prst="rect">
            <a:avLst/>
          </a:prstGeom>
        </p:spPr>
        <p:txBody>
          <a:bodyPr>
            <a:normAutofit fontScale="92500"/>
          </a:bodyPr>
          <a:lstStyle/>
          <a:p>
            <a:pPr marL="393954" lvl="0" indent="-393954" defTabSz="549148">
              <a:spcBef>
                <a:spcPts val="2600"/>
              </a:spcBef>
              <a:buBlip>
                <a:blip r:embed="rId2"/>
              </a:buBlip>
              <a:defRPr sz="1800" i="0">
                <a:solidFill>
                  <a:srgbClr val="000000"/>
                </a:solidFill>
                <a:effectLst/>
              </a:defRPr>
            </a:pPr>
            <a:endParaRPr sz="3384" i="1" dirty="0">
              <a:solidFill>
                <a:srgbClr val="86837F">
                  <a:alpha val="80000"/>
                </a:srgbClr>
              </a:solidFill>
              <a:effectLst>
                <a:outerShdw blurRad="23876" dist="11938" dir="5400000" rotWithShape="0">
                  <a:srgbClr val="FFFFFF"/>
                </a:outerShdw>
              </a:effectLst>
            </a:endParaRPr>
          </a:p>
          <a:p>
            <a:pPr marL="393954" lvl="0" indent="-393954" defTabSz="549148">
              <a:spcBef>
                <a:spcPts val="2600"/>
              </a:spcBef>
              <a:buBlip>
                <a:blip r:embed="rId2"/>
              </a:buBlip>
              <a:defRPr sz="1800" i="0">
                <a:solidFill>
                  <a:srgbClr val="000000"/>
                </a:solidFill>
                <a:effectLst/>
              </a:defRPr>
            </a:pPr>
            <a:r>
              <a:rPr sz="3384" i="1" dirty="0">
                <a:solidFill>
                  <a:schemeClr val="bg2">
                    <a:lumMod val="75000"/>
                    <a:alpha val="80000"/>
                  </a:schemeClr>
                </a:solidFill>
                <a:effectLst>
                  <a:outerShdw blurRad="23876" dist="11938" dir="5400000" rotWithShape="0">
                    <a:srgbClr val="FFFFFF"/>
                  </a:outerShdw>
                </a:effectLst>
              </a:rPr>
              <a:t>A law that exempts from legal liability persons, sometimes only physicians, who give reasonable aid to strangers in grave physical distress.  ~Dictionary.com</a:t>
            </a:r>
          </a:p>
          <a:p>
            <a:pPr marL="393954" lvl="0" indent="-393954" defTabSz="549148">
              <a:spcBef>
                <a:spcPts val="2600"/>
              </a:spcBef>
              <a:buBlip>
                <a:blip r:embed="rId2"/>
              </a:buBlip>
              <a:defRPr sz="1800" i="0">
                <a:solidFill>
                  <a:srgbClr val="000000"/>
                </a:solidFill>
                <a:effectLst/>
              </a:defRPr>
            </a:pPr>
            <a:r>
              <a:rPr sz="3384" i="1" dirty="0">
                <a:solidFill>
                  <a:schemeClr val="bg2">
                    <a:lumMod val="75000"/>
                    <a:alpha val="80000"/>
                  </a:schemeClr>
                </a:solidFill>
                <a:effectLst>
                  <a:outerShdw blurRad="23876" dist="11938" dir="5400000" rotWithShape="0">
                    <a:srgbClr val="FFFFFF"/>
                  </a:outerShdw>
                </a:effectLst>
              </a:rPr>
              <a:t>If the person is unconscious you do not need to worry about someone suing you for helping them.  If they are conscious, ask them if you can help them first.  If they say no call 911 and wait with them.</a:t>
            </a: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p:nvPr>
        </p:nvSpPr>
        <p:spPr>
          <a:prstGeom prst="rect">
            <a:avLst/>
          </a:prstGeom>
        </p:spPr>
        <p:txBody>
          <a:bodyPr/>
          <a:lstStyle/>
          <a:p>
            <a:pPr lvl="0">
              <a:defRPr sz="1800">
                <a:solidFill>
                  <a:srgbClr val="000000"/>
                </a:solidFill>
                <a:effectLst/>
              </a:defRPr>
            </a:pPr>
            <a:r>
              <a:rPr sz="6800">
                <a:solidFill>
                  <a:srgbClr val="BCB08F"/>
                </a:solidFill>
                <a:effectLst>
                  <a:outerShdw blurRad="12700" dist="12700" dir="16200000" rotWithShape="0">
                    <a:srgbClr val="000000">
                      <a:alpha val="50000"/>
                    </a:srgbClr>
                  </a:outerShdw>
                </a:effectLst>
              </a:rPr>
              <a:t>Severe bleeding</a:t>
            </a:r>
          </a:p>
        </p:txBody>
      </p:sp>
      <p:sp>
        <p:nvSpPr>
          <p:cNvPr id="67" name="Shape 67"/>
          <p:cNvSpPr>
            <a:spLocks noGrp="1"/>
          </p:cNvSpPr>
          <p:nvPr>
            <p:ph type="body" idx="1"/>
          </p:nvPr>
        </p:nvSpPr>
        <p:spPr>
          <a:prstGeom prst="rect">
            <a:avLst/>
          </a:prstGeom>
        </p:spPr>
        <p:txBody>
          <a:bodyPr>
            <a:normAutofit fontScale="92500"/>
          </a:bodyPr>
          <a:lstStyle/>
          <a:p>
            <a:pPr marL="343661" lvl="0" indent="-343661" defTabSz="479044">
              <a:spcBef>
                <a:spcPts val="2200"/>
              </a:spcBef>
              <a:buBlip>
                <a:blip r:embed="rId2"/>
              </a:buBlip>
              <a:defRPr sz="1800" i="0">
                <a:solidFill>
                  <a:srgbClr val="000000"/>
                </a:solidFill>
                <a:effectLst/>
              </a:defRPr>
            </a:pPr>
            <a:r>
              <a:rPr sz="2952" i="1" dirty="0">
                <a:solidFill>
                  <a:schemeClr val="bg2">
                    <a:lumMod val="75000"/>
                    <a:alpha val="80000"/>
                  </a:schemeClr>
                </a:solidFill>
                <a:effectLst>
                  <a:outerShdw blurRad="20828" dist="10414" dir="5400000" rotWithShape="0">
                    <a:srgbClr val="FFFFFF"/>
                  </a:outerShdw>
                </a:effectLst>
              </a:rPr>
              <a:t>Call 911</a:t>
            </a:r>
          </a:p>
          <a:p>
            <a:pPr marL="343661" lvl="0" indent="-343661" defTabSz="479044">
              <a:spcBef>
                <a:spcPts val="2200"/>
              </a:spcBef>
              <a:buBlip>
                <a:blip r:embed="rId2"/>
              </a:buBlip>
              <a:defRPr sz="1800" i="0">
                <a:solidFill>
                  <a:srgbClr val="000000"/>
                </a:solidFill>
                <a:effectLst/>
              </a:defRPr>
            </a:pPr>
            <a:r>
              <a:rPr sz="2952" i="1" dirty="0">
                <a:solidFill>
                  <a:schemeClr val="bg2">
                    <a:lumMod val="75000"/>
                    <a:alpha val="80000"/>
                  </a:schemeClr>
                </a:solidFill>
                <a:effectLst>
                  <a:outerShdw blurRad="20828" dist="10414" dir="5400000" rotWithShape="0">
                    <a:srgbClr val="FFFFFF"/>
                  </a:outerShdw>
                </a:effectLst>
              </a:rPr>
              <a:t>Apply direct pressure to the wound using something clean (example: it could be your sweatshirt)</a:t>
            </a:r>
          </a:p>
          <a:p>
            <a:pPr marL="343661" lvl="0" indent="-343661" defTabSz="479044">
              <a:spcBef>
                <a:spcPts val="2200"/>
              </a:spcBef>
              <a:buBlip>
                <a:blip r:embed="rId2"/>
              </a:buBlip>
              <a:defRPr sz="1800" i="0">
                <a:solidFill>
                  <a:srgbClr val="000000"/>
                </a:solidFill>
                <a:effectLst/>
              </a:defRPr>
            </a:pPr>
            <a:r>
              <a:rPr sz="2952" i="1" dirty="0">
                <a:solidFill>
                  <a:schemeClr val="bg2">
                    <a:lumMod val="75000"/>
                    <a:alpha val="80000"/>
                  </a:schemeClr>
                </a:solidFill>
                <a:effectLst>
                  <a:outerShdw blurRad="20828" dist="10414" dir="5400000" rotWithShape="0">
                    <a:srgbClr val="FFFFFF"/>
                  </a:outerShdw>
                </a:effectLst>
              </a:rPr>
              <a:t>If there is something in the wound (glass/metal) put direct pressure on the crease nearby (brachial artery- upper crease of the arm, femoral artery- upper inner crease of the leg), not on the wound.  </a:t>
            </a:r>
          </a:p>
          <a:p>
            <a:pPr marL="343661" lvl="0" indent="-343661" defTabSz="479044">
              <a:spcBef>
                <a:spcPts val="2200"/>
              </a:spcBef>
              <a:buBlip>
                <a:blip r:embed="rId2"/>
              </a:buBlip>
              <a:defRPr sz="1800" i="0">
                <a:solidFill>
                  <a:srgbClr val="000000"/>
                </a:solidFill>
                <a:effectLst/>
              </a:defRPr>
            </a:pPr>
            <a:r>
              <a:rPr sz="2952" i="1" dirty="0">
                <a:solidFill>
                  <a:schemeClr val="bg2">
                    <a:lumMod val="75000"/>
                    <a:alpha val="80000"/>
                  </a:schemeClr>
                </a:solidFill>
                <a:effectLst>
                  <a:outerShdw blurRad="20828" dist="10414" dir="5400000" rotWithShape="0">
                    <a:srgbClr val="FFFFFF"/>
                  </a:outerShdw>
                </a:effectLst>
              </a:rPr>
              <a:t>If something is in the wound (knife, </a:t>
            </a:r>
            <a:r>
              <a:rPr sz="2952" i="1" dirty="0" err="1">
                <a:solidFill>
                  <a:schemeClr val="bg2">
                    <a:lumMod val="75000"/>
                    <a:alpha val="80000"/>
                  </a:schemeClr>
                </a:solidFill>
                <a:effectLst>
                  <a:outerShdw blurRad="20828" dist="10414" dir="5400000" rotWithShape="0">
                    <a:srgbClr val="FFFFFF"/>
                  </a:outerShdw>
                </a:effectLst>
              </a:rPr>
              <a:t>etc</a:t>
            </a:r>
            <a:r>
              <a:rPr sz="2952" i="1" dirty="0">
                <a:solidFill>
                  <a:schemeClr val="bg2">
                    <a:lumMod val="75000"/>
                    <a:alpha val="80000"/>
                  </a:schemeClr>
                </a:solidFill>
                <a:effectLst>
                  <a:outerShdw blurRad="20828" dist="10414" dir="5400000" rotWithShape="0">
                    <a:srgbClr val="FFFFFF"/>
                  </a:outerShdw>
                </a:effectLst>
              </a:rPr>
              <a:t>) DO NOT remove it!  It's actually keeping more blood in the body and you could cause more damage removing it.</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p:cNvSpPr>
          <p:nvPr>
            <p:ph type="title"/>
          </p:nvPr>
        </p:nvSpPr>
        <p:spPr>
          <a:prstGeom prst="rect">
            <a:avLst/>
          </a:prstGeom>
        </p:spPr>
        <p:txBody>
          <a:bodyPr>
            <a:normAutofit fontScale="90000"/>
          </a:bodyPr>
          <a:lstStyle/>
          <a:p>
            <a:pPr lvl="0"/>
            <a:r>
              <a:rPr lang="en-US" dirty="0" smtClean="0"/>
              <a:t>What would be good things to have in a first aid kit, for your house or car??</a:t>
            </a:r>
            <a:endParaRPr dirty="0"/>
          </a:p>
        </p:txBody>
      </p:sp>
      <p:sp>
        <p:nvSpPr>
          <p:cNvPr id="70" name="Shape 70"/>
          <p:cNvSpPr>
            <a:spLocks noGrp="1"/>
          </p:cNvSpPr>
          <p:nvPr>
            <p:ph type="body" idx="1"/>
          </p:nvPr>
        </p:nvSpPr>
        <p:spPr>
          <a:prstGeom prst="rect">
            <a:avLst/>
          </a:prstGeom>
        </p:spPr>
        <p:txBody>
          <a:bodyPr/>
          <a:lstStyle/>
          <a:p>
            <a:pPr lvl="0">
              <a:buBlip>
                <a:blip r:embed="rId2"/>
              </a:buBlip>
            </a:pPr>
            <a:endParaRPr dirty="0"/>
          </a:p>
        </p:txBody>
      </p:sp>
      <p:grpSp>
        <p:nvGrpSpPr>
          <p:cNvPr id="1025" name="SMARTInkShape-Group61"/>
          <p:cNvGrpSpPr/>
          <p:nvPr/>
        </p:nvGrpSpPr>
        <p:grpSpPr>
          <a:xfrm>
            <a:off x="8260080" y="6073084"/>
            <a:ext cx="1503681" cy="1210736"/>
            <a:chOff x="8260080" y="6073084"/>
            <a:chExt cx="1503681" cy="1210736"/>
          </a:xfrm>
        </p:grpSpPr>
        <p:sp>
          <p:nvSpPr>
            <p:cNvPr id="1016" name="SMARTInkShape-457"/>
            <p:cNvSpPr/>
            <p:nvPr/>
          </p:nvSpPr>
          <p:spPr>
            <a:xfrm>
              <a:off x="8260080" y="6717960"/>
              <a:ext cx="436882" cy="474710"/>
            </a:xfrm>
            <a:custGeom>
              <a:avLst/>
              <a:gdLst/>
              <a:ahLst/>
              <a:cxnLst/>
              <a:rect l="0" t="0" r="0" b="0"/>
              <a:pathLst>
                <a:path w="436882" h="474710">
                  <a:moveTo>
                    <a:pt x="0" y="18120"/>
                  </a:moveTo>
                  <a:lnTo>
                    <a:pt x="10160" y="18120"/>
                  </a:lnTo>
                  <a:lnTo>
                    <a:pt x="10160" y="8379"/>
                  </a:lnTo>
                  <a:lnTo>
                    <a:pt x="0" y="7960"/>
                  </a:lnTo>
                  <a:lnTo>
                    <a:pt x="0" y="56020"/>
                  </a:lnTo>
                  <a:lnTo>
                    <a:pt x="0" y="103388"/>
                  </a:lnTo>
                  <a:lnTo>
                    <a:pt x="0" y="148981"/>
                  </a:lnTo>
                  <a:lnTo>
                    <a:pt x="0" y="191106"/>
                  </a:lnTo>
                  <a:lnTo>
                    <a:pt x="5394" y="228549"/>
                  </a:lnTo>
                  <a:lnTo>
                    <a:pt x="8748" y="271878"/>
                  </a:lnTo>
                  <a:lnTo>
                    <a:pt x="9742" y="315072"/>
                  </a:lnTo>
                  <a:lnTo>
                    <a:pt x="10077" y="362009"/>
                  </a:lnTo>
                  <a:lnTo>
                    <a:pt x="10149" y="408762"/>
                  </a:lnTo>
                  <a:lnTo>
                    <a:pt x="10160" y="457735"/>
                  </a:lnTo>
                  <a:lnTo>
                    <a:pt x="10160" y="474709"/>
                  </a:lnTo>
                  <a:lnTo>
                    <a:pt x="10160" y="430693"/>
                  </a:lnTo>
                  <a:lnTo>
                    <a:pt x="10160" y="387859"/>
                  </a:lnTo>
                  <a:lnTo>
                    <a:pt x="10160" y="349185"/>
                  </a:lnTo>
                  <a:lnTo>
                    <a:pt x="10160" y="303735"/>
                  </a:lnTo>
                  <a:lnTo>
                    <a:pt x="13170" y="268109"/>
                  </a:lnTo>
                  <a:lnTo>
                    <a:pt x="17143" y="230827"/>
                  </a:lnTo>
                  <a:lnTo>
                    <a:pt x="18908" y="195441"/>
                  </a:lnTo>
                  <a:lnTo>
                    <a:pt x="30689" y="149181"/>
                  </a:lnTo>
                  <a:lnTo>
                    <a:pt x="46787" y="101206"/>
                  </a:lnTo>
                  <a:lnTo>
                    <a:pt x="64265" y="54231"/>
                  </a:lnTo>
                  <a:lnTo>
                    <a:pt x="74483" y="32332"/>
                  </a:lnTo>
                  <a:lnTo>
                    <a:pt x="84279" y="21426"/>
                  </a:lnTo>
                  <a:lnTo>
                    <a:pt x="107431" y="2751"/>
                  </a:lnTo>
                  <a:lnTo>
                    <a:pt x="114728" y="0"/>
                  </a:lnTo>
                  <a:lnTo>
                    <a:pt x="118254" y="396"/>
                  </a:lnTo>
                  <a:lnTo>
                    <a:pt x="125183" y="3846"/>
                  </a:lnTo>
                  <a:lnTo>
                    <a:pt x="151010" y="27134"/>
                  </a:lnTo>
                  <a:lnTo>
                    <a:pt x="157426" y="42447"/>
                  </a:lnTo>
                  <a:lnTo>
                    <a:pt x="169995" y="92026"/>
                  </a:lnTo>
                  <a:lnTo>
                    <a:pt x="179690" y="134970"/>
                  </a:lnTo>
                  <a:lnTo>
                    <a:pt x="189712" y="176794"/>
                  </a:lnTo>
                  <a:lnTo>
                    <a:pt x="198702" y="218915"/>
                  </a:lnTo>
                  <a:lnTo>
                    <a:pt x="202996" y="264383"/>
                  </a:lnTo>
                  <a:lnTo>
                    <a:pt x="210978" y="314242"/>
                  </a:lnTo>
                  <a:lnTo>
                    <a:pt x="212890" y="361846"/>
                  </a:lnTo>
                  <a:lnTo>
                    <a:pt x="213319" y="410228"/>
                  </a:lnTo>
                  <a:lnTo>
                    <a:pt x="213360" y="444647"/>
                  </a:lnTo>
                  <a:lnTo>
                    <a:pt x="213360" y="398038"/>
                  </a:lnTo>
                  <a:lnTo>
                    <a:pt x="213360" y="351514"/>
                  </a:lnTo>
                  <a:lnTo>
                    <a:pt x="213360" y="309191"/>
                  </a:lnTo>
                  <a:lnTo>
                    <a:pt x="213360" y="260902"/>
                  </a:lnTo>
                  <a:lnTo>
                    <a:pt x="216371" y="210847"/>
                  </a:lnTo>
                  <a:lnTo>
                    <a:pt x="224412" y="163277"/>
                  </a:lnTo>
                  <a:lnTo>
                    <a:pt x="236955" y="120584"/>
                  </a:lnTo>
                  <a:lnTo>
                    <a:pt x="256027" y="71098"/>
                  </a:lnTo>
                  <a:lnTo>
                    <a:pt x="274141" y="32469"/>
                  </a:lnTo>
                  <a:lnTo>
                    <a:pt x="282143" y="23369"/>
                  </a:lnTo>
                  <a:lnTo>
                    <a:pt x="298212" y="13028"/>
                  </a:lnTo>
                  <a:lnTo>
                    <a:pt x="310625" y="9461"/>
                  </a:lnTo>
                  <a:lnTo>
                    <a:pt x="328382" y="8158"/>
                  </a:lnTo>
                  <a:lnTo>
                    <a:pt x="335225" y="11059"/>
                  </a:lnTo>
                  <a:lnTo>
                    <a:pt x="338630" y="13412"/>
                  </a:lnTo>
                  <a:lnTo>
                    <a:pt x="364377" y="51383"/>
                  </a:lnTo>
                  <a:lnTo>
                    <a:pt x="374769" y="90919"/>
                  </a:lnTo>
                  <a:lnTo>
                    <a:pt x="382227" y="129123"/>
                  </a:lnTo>
                  <a:lnTo>
                    <a:pt x="386067" y="175689"/>
                  </a:lnTo>
                  <a:lnTo>
                    <a:pt x="392724" y="225235"/>
                  </a:lnTo>
                  <a:lnTo>
                    <a:pt x="395199" y="274534"/>
                  </a:lnTo>
                  <a:lnTo>
                    <a:pt x="397060" y="318242"/>
                  </a:lnTo>
                  <a:lnTo>
                    <a:pt x="403132" y="358662"/>
                  </a:lnTo>
                  <a:lnTo>
                    <a:pt x="408765" y="403232"/>
                  </a:lnTo>
                  <a:lnTo>
                    <a:pt x="417261" y="428373"/>
                  </a:lnTo>
                  <a:lnTo>
                    <a:pt x="423917" y="442971"/>
                  </a:lnTo>
                  <a:lnTo>
                    <a:pt x="426603" y="450782"/>
                  </a:lnTo>
                  <a:lnTo>
                    <a:pt x="436881" y="465160"/>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17" name="SMARTInkShape-458"/>
            <p:cNvSpPr/>
            <p:nvPr/>
          </p:nvSpPr>
          <p:spPr>
            <a:xfrm>
              <a:off x="8748168" y="6758422"/>
              <a:ext cx="314553" cy="429983"/>
            </a:xfrm>
            <a:custGeom>
              <a:avLst/>
              <a:gdLst/>
              <a:ahLst/>
              <a:cxnLst/>
              <a:rect l="0" t="0" r="0" b="0"/>
              <a:pathLst>
                <a:path w="314553" h="429983">
                  <a:moveTo>
                    <a:pt x="162152" y="109738"/>
                  </a:moveTo>
                  <a:lnTo>
                    <a:pt x="162152" y="134615"/>
                  </a:lnTo>
                  <a:lnTo>
                    <a:pt x="163281" y="136483"/>
                  </a:lnTo>
                  <a:lnTo>
                    <a:pt x="165162" y="137728"/>
                  </a:lnTo>
                  <a:lnTo>
                    <a:pt x="172301" y="140214"/>
                  </a:lnTo>
                  <a:lnTo>
                    <a:pt x="172312" y="120683"/>
                  </a:lnTo>
                  <a:lnTo>
                    <a:pt x="169302" y="111593"/>
                  </a:lnTo>
                  <a:lnTo>
                    <a:pt x="166919" y="107588"/>
                  </a:lnTo>
                  <a:lnTo>
                    <a:pt x="154296" y="58722"/>
                  </a:lnTo>
                  <a:lnTo>
                    <a:pt x="151887" y="46425"/>
                  </a:lnTo>
                  <a:lnTo>
                    <a:pt x="144185" y="33154"/>
                  </a:lnTo>
                  <a:lnTo>
                    <a:pt x="118085" y="4802"/>
                  </a:lnTo>
                  <a:lnTo>
                    <a:pt x="108324" y="1011"/>
                  </a:lnTo>
                  <a:lnTo>
                    <a:pt x="102560" y="0"/>
                  </a:lnTo>
                  <a:lnTo>
                    <a:pt x="93145" y="1888"/>
                  </a:lnTo>
                  <a:lnTo>
                    <a:pt x="82940" y="8746"/>
                  </a:lnTo>
                  <a:lnTo>
                    <a:pt x="59284" y="33906"/>
                  </a:lnTo>
                  <a:lnTo>
                    <a:pt x="38602" y="74977"/>
                  </a:lnTo>
                  <a:lnTo>
                    <a:pt x="24823" y="116247"/>
                  </a:lnTo>
                  <a:lnTo>
                    <a:pt x="13590" y="157073"/>
                  </a:lnTo>
                  <a:lnTo>
                    <a:pt x="4241" y="198897"/>
                  </a:lnTo>
                  <a:lnTo>
                    <a:pt x="970" y="245407"/>
                  </a:lnTo>
                  <a:lnTo>
                    <a:pt x="0" y="288288"/>
                  </a:lnTo>
                  <a:lnTo>
                    <a:pt x="842" y="328463"/>
                  </a:lnTo>
                  <a:lnTo>
                    <a:pt x="13750" y="378033"/>
                  </a:lnTo>
                  <a:lnTo>
                    <a:pt x="42261" y="415686"/>
                  </a:lnTo>
                  <a:lnTo>
                    <a:pt x="69557" y="427422"/>
                  </a:lnTo>
                  <a:lnTo>
                    <a:pt x="78974" y="426514"/>
                  </a:lnTo>
                  <a:lnTo>
                    <a:pt x="95457" y="416473"/>
                  </a:lnTo>
                  <a:lnTo>
                    <a:pt x="117430" y="380994"/>
                  </a:lnTo>
                  <a:lnTo>
                    <a:pt x="135841" y="333530"/>
                  </a:lnTo>
                  <a:lnTo>
                    <a:pt x="140057" y="295082"/>
                  </a:lnTo>
                  <a:lnTo>
                    <a:pt x="141306" y="255091"/>
                  </a:lnTo>
                  <a:lnTo>
                    <a:pt x="142806" y="214644"/>
                  </a:lnTo>
                  <a:lnTo>
                    <a:pt x="148769" y="175190"/>
                  </a:lnTo>
                  <a:lnTo>
                    <a:pt x="151355" y="130945"/>
                  </a:lnTo>
                  <a:lnTo>
                    <a:pt x="146473" y="84199"/>
                  </a:lnTo>
                  <a:lnTo>
                    <a:pt x="142240" y="52408"/>
                  </a:lnTo>
                  <a:lnTo>
                    <a:pt x="145024" y="56412"/>
                  </a:lnTo>
                  <a:lnTo>
                    <a:pt x="150025" y="69104"/>
                  </a:lnTo>
                  <a:lnTo>
                    <a:pt x="159186" y="110241"/>
                  </a:lnTo>
                  <a:lnTo>
                    <a:pt x="165726" y="149849"/>
                  </a:lnTo>
                  <a:lnTo>
                    <a:pt x="175754" y="200394"/>
                  </a:lnTo>
                  <a:lnTo>
                    <a:pt x="185876" y="249363"/>
                  </a:lnTo>
                  <a:lnTo>
                    <a:pt x="196024" y="294227"/>
                  </a:lnTo>
                  <a:lnTo>
                    <a:pt x="210696" y="341729"/>
                  </a:lnTo>
                  <a:lnTo>
                    <a:pt x="235246" y="388601"/>
                  </a:lnTo>
                  <a:lnTo>
                    <a:pt x="251794" y="415884"/>
                  </a:lnTo>
                  <a:lnTo>
                    <a:pt x="259167" y="422209"/>
                  </a:lnTo>
                  <a:lnTo>
                    <a:pt x="276390" y="429236"/>
                  </a:lnTo>
                  <a:lnTo>
                    <a:pt x="282337" y="429982"/>
                  </a:lnTo>
                  <a:lnTo>
                    <a:pt x="314552" y="424698"/>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18" name="SMARTInkShape-459"/>
            <p:cNvSpPr/>
            <p:nvPr/>
          </p:nvSpPr>
          <p:spPr>
            <a:xfrm>
              <a:off x="8791387" y="6090329"/>
              <a:ext cx="230694" cy="392901"/>
            </a:xfrm>
            <a:custGeom>
              <a:avLst/>
              <a:gdLst/>
              <a:ahLst/>
              <a:cxnLst/>
              <a:rect l="0" t="0" r="0" b="0"/>
              <a:pathLst>
                <a:path w="230694" h="392901">
                  <a:moveTo>
                    <a:pt x="179893" y="86951"/>
                  </a:moveTo>
                  <a:lnTo>
                    <a:pt x="170152" y="86951"/>
                  </a:lnTo>
                  <a:lnTo>
                    <a:pt x="164463" y="81558"/>
                  </a:lnTo>
                  <a:lnTo>
                    <a:pt x="140468" y="34786"/>
                  </a:lnTo>
                  <a:lnTo>
                    <a:pt x="116247" y="5611"/>
                  </a:lnTo>
                  <a:lnTo>
                    <a:pt x="107203" y="0"/>
                  </a:lnTo>
                  <a:lnTo>
                    <a:pt x="79585" y="2235"/>
                  </a:lnTo>
                  <a:lnTo>
                    <a:pt x="58547" y="13174"/>
                  </a:lnTo>
                  <a:lnTo>
                    <a:pt x="48196" y="20834"/>
                  </a:lnTo>
                  <a:lnTo>
                    <a:pt x="22840" y="58581"/>
                  </a:lnTo>
                  <a:lnTo>
                    <a:pt x="6422" y="100119"/>
                  </a:lnTo>
                  <a:lnTo>
                    <a:pt x="1195" y="136454"/>
                  </a:lnTo>
                  <a:lnTo>
                    <a:pt x="0" y="175557"/>
                  </a:lnTo>
                  <a:lnTo>
                    <a:pt x="5675" y="222959"/>
                  </a:lnTo>
                  <a:lnTo>
                    <a:pt x="14507" y="265601"/>
                  </a:lnTo>
                  <a:lnTo>
                    <a:pt x="25402" y="305705"/>
                  </a:lnTo>
                  <a:lnTo>
                    <a:pt x="49810" y="355250"/>
                  </a:lnTo>
                  <a:lnTo>
                    <a:pt x="66341" y="377424"/>
                  </a:lnTo>
                  <a:lnTo>
                    <a:pt x="88033" y="388393"/>
                  </a:lnTo>
                  <a:lnTo>
                    <a:pt x="101720" y="392900"/>
                  </a:lnTo>
                  <a:lnTo>
                    <a:pt x="115360" y="392516"/>
                  </a:lnTo>
                  <a:lnTo>
                    <a:pt x="155003" y="378054"/>
                  </a:lnTo>
                  <a:lnTo>
                    <a:pt x="188699" y="363359"/>
                  </a:lnTo>
                  <a:lnTo>
                    <a:pt x="230693" y="330791"/>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19" name="SMARTInkShape-460"/>
            <p:cNvSpPr/>
            <p:nvPr/>
          </p:nvSpPr>
          <p:spPr>
            <a:xfrm>
              <a:off x="9093200" y="6758214"/>
              <a:ext cx="213362" cy="492737"/>
            </a:xfrm>
            <a:custGeom>
              <a:avLst/>
              <a:gdLst/>
              <a:ahLst/>
              <a:cxnLst/>
              <a:rect l="0" t="0" r="0" b="0"/>
              <a:pathLst>
                <a:path w="213362" h="492737">
                  <a:moveTo>
                    <a:pt x="213361" y="48986"/>
                  </a:moveTo>
                  <a:lnTo>
                    <a:pt x="170936" y="11956"/>
                  </a:lnTo>
                  <a:lnTo>
                    <a:pt x="145586" y="4307"/>
                  </a:lnTo>
                  <a:lnTo>
                    <a:pt x="99582" y="0"/>
                  </a:lnTo>
                  <a:lnTo>
                    <a:pt x="62243" y="1734"/>
                  </a:lnTo>
                  <a:lnTo>
                    <a:pt x="23333" y="12434"/>
                  </a:lnTo>
                  <a:lnTo>
                    <a:pt x="15556" y="20102"/>
                  </a:lnTo>
                  <a:lnTo>
                    <a:pt x="6914" y="43675"/>
                  </a:lnTo>
                  <a:lnTo>
                    <a:pt x="7442" y="88680"/>
                  </a:lnTo>
                  <a:lnTo>
                    <a:pt x="20142" y="126975"/>
                  </a:lnTo>
                  <a:lnTo>
                    <a:pt x="51223" y="172591"/>
                  </a:lnTo>
                  <a:lnTo>
                    <a:pt x="84722" y="221928"/>
                  </a:lnTo>
                  <a:lnTo>
                    <a:pt x="118542" y="267142"/>
                  </a:lnTo>
                  <a:lnTo>
                    <a:pt x="138856" y="294247"/>
                  </a:lnTo>
                  <a:lnTo>
                    <a:pt x="153781" y="334514"/>
                  </a:lnTo>
                  <a:lnTo>
                    <a:pt x="166680" y="381338"/>
                  </a:lnTo>
                  <a:lnTo>
                    <a:pt x="165143" y="398393"/>
                  </a:lnTo>
                  <a:lnTo>
                    <a:pt x="152539" y="431475"/>
                  </a:lnTo>
                  <a:lnTo>
                    <a:pt x="129111" y="464482"/>
                  </a:lnTo>
                  <a:lnTo>
                    <a:pt x="106114" y="484924"/>
                  </a:lnTo>
                  <a:lnTo>
                    <a:pt x="85920" y="491092"/>
                  </a:lnTo>
                  <a:lnTo>
                    <a:pt x="74214" y="492736"/>
                  </a:lnTo>
                  <a:lnTo>
                    <a:pt x="52175" y="488543"/>
                  </a:lnTo>
                  <a:lnTo>
                    <a:pt x="41557" y="484264"/>
                  </a:lnTo>
                  <a:lnTo>
                    <a:pt x="26749" y="470478"/>
                  </a:lnTo>
                  <a:lnTo>
                    <a:pt x="12064" y="440667"/>
                  </a:lnTo>
                  <a:lnTo>
                    <a:pt x="0" y="353786"/>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20" name="SMARTInkShape-461"/>
            <p:cNvSpPr/>
            <p:nvPr/>
          </p:nvSpPr>
          <p:spPr>
            <a:xfrm>
              <a:off x="9388785" y="6868160"/>
              <a:ext cx="253057" cy="413033"/>
            </a:xfrm>
            <a:custGeom>
              <a:avLst/>
              <a:gdLst/>
              <a:ahLst/>
              <a:cxnLst/>
              <a:rect l="0" t="0" r="0" b="0"/>
              <a:pathLst>
                <a:path w="253057" h="413033">
                  <a:moveTo>
                    <a:pt x="60015" y="0"/>
                  </a:moveTo>
                  <a:lnTo>
                    <a:pt x="54622" y="0"/>
                  </a:lnTo>
                  <a:lnTo>
                    <a:pt x="48963" y="12042"/>
                  </a:lnTo>
                  <a:lnTo>
                    <a:pt x="36421" y="50229"/>
                  </a:lnTo>
                  <a:lnTo>
                    <a:pt x="21416" y="95410"/>
                  </a:lnTo>
                  <a:lnTo>
                    <a:pt x="9820" y="133256"/>
                  </a:lnTo>
                  <a:lnTo>
                    <a:pt x="2245" y="173068"/>
                  </a:lnTo>
                  <a:lnTo>
                    <a:pt x="0" y="213463"/>
                  </a:lnTo>
                  <a:lnTo>
                    <a:pt x="2346" y="260051"/>
                  </a:lnTo>
                  <a:lnTo>
                    <a:pt x="7180" y="307722"/>
                  </a:lnTo>
                  <a:lnTo>
                    <a:pt x="10568" y="330934"/>
                  </a:lnTo>
                  <a:lnTo>
                    <a:pt x="34151" y="370253"/>
                  </a:lnTo>
                  <a:lnTo>
                    <a:pt x="51907" y="391464"/>
                  </a:lnTo>
                  <a:lnTo>
                    <a:pt x="71087" y="404653"/>
                  </a:lnTo>
                  <a:lnTo>
                    <a:pt x="95532" y="413032"/>
                  </a:lnTo>
                  <a:lnTo>
                    <a:pt x="138649" y="410121"/>
                  </a:lnTo>
                  <a:lnTo>
                    <a:pt x="172747" y="402109"/>
                  </a:lnTo>
                  <a:lnTo>
                    <a:pt x="217672" y="371899"/>
                  </a:lnTo>
                  <a:lnTo>
                    <a:pt x="253056" y="345440"/>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21" name="SMARTInkShape-462"/>
            <p:cNvSpPr/>
            <p:nvPr/>
          </p:nvSpPr>
          <p:spPr>
            <a:xfrm>
              <a:off x="9337041" y="6669726"/>
              <a:ext cx="40640" cy="614094"/>
            </a:xfrm>
            <a:custGeom>
              <a:avLst/>
              <a:gdLst/>
              <a:ahLst/>
              <a:cxnLst/>
              <a:rect l="0" t="0" r="0" b="0"/>
              <a:pathLst>
                <a:path w="40640" h="614094">
                  <a:moveTo>
                    <a:pt x="0" y="5394"/>
                  </a:moveTo>
                  <a:lnTo>
                    <a:pt x="0" y="0"/>
                  </a:lnTo>
                  <a:lnTo>
                    <a:pt x="5393" y="43470"/>
                  </a:lnTo>
                  <a:lnTo>
                    <a:pt x="8747" y="81148"/>
                  </a:lnTo>
                  <a:lnTo>
                    <a:pt x="12542" y="119590"/>
                  </a:lnTo>
                  <a:lnTo>
                    <a:pt x="16862" y="164521"/>
                  </a:lnTo>
                  <a:lnTo>
                    <a:pt x="18783" y="207068"/>
                  </a:lnTo>
                  <a:lnTo>
                    <a:pt x="19637" y="245546"/>
                  </a:lnTo>
                  <a:lnTo>
                    <a:pt x="20016" y="282591"/>
                  </a:lnTo>
                  <a:lnTo>
                    <a:pt x="20185" y="321633"/>
                  </a:lnTo>
                  <a:lnTo>
                    <a:pt x="20260" y="361563"/>
                  </a:lnTo>
                  <a:lnTo>
                    <a:pt x="20293" y="399629"/>
                  </a:lnTo>
                  <a:lnTo>
                    <a:pt x="20312" y="447575"/>
                  </a:lnTo>
                  <a:lnTo>
                    <a:pt x="21446" y="495899"/>
                  </a:lnTo>
                  <a:lnTo>
                    <a:pt x="27301" y="540446"/>
                  </a:lnTo>
                  <a:lnTo>
                    <a:pt x="29538" y="585506"/>
                  </a:lnTo>
                  <a:lnTo>
                    <a:pt x="30355" y="614093"/>
                  </a:lnTo>
                  <a:lnTo>
                    <a:pt x="31584" y="574260"/>
                  </a:lnTo>
                  <a:lnTo>
                    <a:pt x="40639" y="513394"/>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22" name="SMARTInkShape-463"/>
            <p:cNvSpPr/>
            <p:nvPr/>
          </p:nvSpPr>
          <p:spPr>
            <a:xfrm>
              <a:off x="9128447" y="6099735"/>
              <a:ext cx="165258" cy="219786"/>
            </a:xfrm>
            <a:custGeom>
              <a:avLst/>
              <a:gdLst/>
              <a:ahLst/>
              <a:cxnLst/>
              <a:rect l="0" t="0" r="0" b="0"/>
              <a:pathLst>
                <a:path w="165258" h="219786">
                  <a:moveTo>
                    <a:pt x="5393" y="57225"/>
                  </a:moveTo>
                  <a:lnTo>
                    <a:pt x="0" y="46438"/>
                  </a:lnTo>
                  <a:lnTo>
                    <a:pt x="669" y="41003"/>
                  </a:lnTo>
                  <a:lnTo>
                    <a:pt x="7433" y="28943"/>
                  </a:lnTo>
                  <a:lnTo>
                    <a:pt x="23935" y="9460"/>
                  </a:lnTo>
                  <a:lnTo>
                    <a:pt x="42609" y="2129"/>
                  </a:lnTo>
                  <a:lnTo>
                    <a:pt x="65960" y="0"/>
                  </a:lnTo>
                  <a:lnTo>
                    <a:pt x="111724" y="7833"/>
                  </a:lnTo>
                  <a:lnTo>
                    <a:pt x="120307" y="10749"/>
                  </a:lnTo>
                  <a:lnTo>
                    <a:pt x="135865" y="23023"/>
                  </a:lnTo>
                  <a:lnTo>
                    <a:pt x="149176" y="40895"/>
                  </a:lnTo>
                  <a:lnTo>
                    <a:pt x="163910" y="83142"/>
                  </a:lnTo>
                  <a:lnTo>
                    <a:pt x="165257" y="91436"/>
                  </a:lnTo>
                  <a:lnTo>
                    <a:pt x="163898" y="99223"/>
                  </a:lnTo>
                  <a:lnTo>
                    <a:pt x="142483" y="133965"/>
                  </a:lnTo>
                  <a:lnTo>
                    <a:pt x="104266" y="179467"/>
                  </a:lnTo>
                  <a:lnTo>
                    <a:pt x="90353" y="189824"/>
                  </a:lnTo>
                  <a:lnTo>
                    <a:pt x="15553" y="219785"/>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23" name="SMARTInkShape-464"/>
            <p:cNvSpPr/>
            <p:nvPr/>
          </p:nvSpPr>
          <p:spPr>
            <a:xfrm>
              <a:off x="9347205" y="6073084"/>
              <a:ext cx="416556" cy="435968"/>
            </a:xfrm>
            <a:custGeom>
              <a:avLst/>
              <a:gdLst/>
              <a:ahLst/>
              <a:cxnLst/>
              <a:rect l="0" t="0" r="0" b="0"/>
              <a:pathLst>
                <a:path w="416556" h="435968">
                  <a:moveTo>
                    <a:pt x="40635" y="2596"/>
                  </a:moveTo>
                  <a:lnTo>
                    <a:pt x="31887" y="2596"/>
                  </a:lnTo>
                  <a:lnTo>
                    <a:pt x="38703" y="43793"/>
                  </a:lnTo>
                  <a:lnTo>
                    <a:pt x="40063" y="85923"/>
                  </a:lnTo>
                  <a:lnTo>
                    <a:pt x="39252" y="123168"/>
                  </a:lnTo>
                  <a:lnTo>
                    <a:pt x="33577" y="169523"/>
                  </a:lnTo>
                  <a:lnTo>
                    <a:pt x="31395" y="211856"/>
                  </a:lnTo>
                  <a:lnTo>
                    <a:pt x="29619" y="252998"/>
                  </a:lnTo>
                  <a:lnTo>
                    <a:pt x="22445" y="296045"/>
                  </a:lnTo>
                  <a:lnTo>
                    <a:pt x="16370" y="331703"/>
                  </a:lnTo>
                  <a:lnTo>
                    <a:pt x="6603" y="379070"/>
                  </a:lnTo>
                  <a:lnTo>
                    <a:pt x="1953" y="421703"/>
                  </a:lnTo>
                  <a:lnTo>
                    <a:pt x="575" y="435967"/>
                  </a:lnTo>
                  <a:lnTo>
                    <a:pt x="110" y="392373"/>
                  </a:lnTo>
                  <a:lnTo>
                    <a:pt x="29" y="351515"/>
                  </a:lnTo>
                  <a:lnTo>
                    <a:pt x="5" y="308552"/>
                  </a:lnTo>
                  <a:lnTo>
                    <a:pt x="0" y="272914"/>
                  </a:lnTo>
                  <a:lnTo>
                    <a:pt x="3007" y="237508"/>
                  </a:lnTo>
                  <a:lnTo>
                    <a:pt x="9236" y="202957"/>
                  </a:lnTo>
                  <a:lnTo>
                    <a:pt x="25436" y="152900"/>
                  </a:lnTo>
                  <a:lnTo>
                    <a:pt x="43407" y="110098"/>
                  </a:lnTo>
                  <a:lnTo>
                    <a:pt x="60165" y="64722"/>
                  </a:lnTo>
                  <a:lnTo>
                    <a:pt x="68506" y="44883"/>
                  </a:lnTo>
                  <a:lnTo>
                    <a:pt x="93363" y="12039"/>
                  </a:lnTo>
                  <a:lnTo>
                    <a:pt x="120730" y="0"/>
                  </a:lnTo>
                  <a:lnTo>
                    <a:pt x="162832" y="71"/>
                  </a:lnTo>
                  <a:lnTo>
                    <a:pt x="185633" y="10505"/>
                  </a:lnTo>
                  <a:lnTo>
                    <a:pt x="194874" y="18029"/>
                  </a:lnTo>
                  <a:lnTo>
                    <a:pt x="205141" y="41440"/>
                  </a:lnTo>
                  <a:lnTo>
                    <a:pt x="207447" y="70660"/>
                  </a:lnTo>
                  <a:lnTo>
                    <a:pt x="196051" y="116586"/>
                  </a:lnTo>
                  <a:lnTo>
                    <a:pt x="171974" y="160579"/>
                  </a:lnTo>
                  <a:lnTo>
                    <a:pt x="131768" y="205403"/>
                  </a:lnTo>
                  <a:lnTo>
                    <a:pt x="81337" y="250620"/>
                  </a:lnTo>
                  <a:lnTo>
                    <a:pt x="49869" y="287000"/>
                  </a:lnTo>
                  <a:lnTo>
                    <a:pt x="50178" y="292670"/>
                  </a:lnTo>
                  <a:lnTo>
                    <a:pt x="59553" y="304990"/>
                  </a:lnTo>
                  <a:lnTo>
                    <a:pt x="107130" y="323185"/>
                  </a:lnTo>
                  <a:lnTo>
                    <a:pt x="154493" y="334640"/>
                  </a:lnTo>
                  <a:lnTo>
                    <a:pt x="201603" y="342630"/>
                  </a:lnTo>
                  <a:lnTo>
                    <a:pt x="251632" y="348097"/>
                  </a:lnTo>
                  <a:lnTo>
                    <a:pt x="292681" y="354702"/>
                  </a:lnTo>
                  <a:lnTo>
                    <a:pt x="336703" y="358290"/>
                  </a:lnTo>
                  <a:lnTo>
                    <a:pt x="381093" y="366807"/>
                  </a:lnTo>
                  <a:lnTo>
                    <a:pt x="416555" y="368356"/>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24" name="SMARTInkShape-465"/>
            <p:cNvSpPr/>
            <p:nvPr/>
          </p:nvSpPr>
          <p:spPr>
            <a:xfrm>
              <a:off x="9133840" y="6106160"/>
              <a:ext cx="36333" cy="419685"/>
            </a:xfrm>
            <a:custGeom>
              <a:avLst/>
              <a:gdLst/>
              <a:ahLst/>
              <a:cxnLst/>
              <a:rect l="0" t="0" r="0" b="0"/>
              <a:pathLst>
                <a:path w="36333" h="419685">
                  <a:moveTo>
                    <a:pt x="20321" y="0"/>
                  </a:moveTo>
                  <a:lnTo>
                    <a:pt x="20321" y="49753"/>
                  </a:lnTo>
                  <a:lnTo>
                    <a:pt x="20321" y="94244"/>
                  </a:lnTo>
                  <a:lnTo>
                    <a:pt x="23331" y="135921"/>
                  </a:lnTo>
                  <a:lnTo>
                    <a:pt x="28362" y="181007"/>
                  </a:lnTo>
                  <a:lnTo>
                    <a:pt x="29853" y="225976"/>
                  </a:lnTo>
                  <a:lnTo>
                    <a:pt x="30294" y="272038"/>
                  </a:lnTo>
                  <a:lnTo>
                    <a:pt x="30425" y="320305"/>
                  </a:lnTo>
                  <a:lnTo>
                    <a:pt x="30464" y="365462"/>
                  </a:lnTo>
                  <a:lnTo>
                    <a:pt x="35871" y="411734"/>
                  </a:lnTo>
                  <a:lnTo>
                    <a:pt x="36332" y="417859"/>
                  </a:lnTo>
                  <a:lnTo>
                    <a:pt x="35510" y="419684"/>
                  </a:lnTo>
                  <a:lnTo>
                    <a:pt x="33834" y="418643"/>
                  </a:lnTo>
                  <a:lnTo>
                    <a:pt x="23031" y="370562"/>
                  </a:lnTo>
                  <a:lnTo>
                    <a:pt x="14475" y="327797"/>
                  </a:lnTo>
                  <a:lnTo>
                    <a:pt x="12078" y="296206"/>
                  </a:lnTo>
                  <a:lnTo>
                    <a:pt x="0" y="182880"/>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grpSp>
        <p:nvGrpSpPr>
          <p:cNvPr id="1030" name="SMARTInkShape-Group62"/>
          <p:cNvGrpSpPr/>
          <p:nvPr/>
        </p:nvGrpSpPr>
        <p:grpSpPr>
          <a:xfrm>
            <a:off x="5415280" y="6544452"/>
            <a:ext cx="1249681" cy="827690"/>
            <a:chOff x="5415280" y="6544452"/>
            <a:chExt cx="1249681" cy="827690"/>
          </a:xfrm>
        </p:grpSpPr>
        <p:sp>
          <p:nvSpPr>
            <p:cNvPr id="1026" name="SMARTInkShape-466"/>
            <p:cNvSpPr/>
            <p:nvPr/>
          </p:nvSpPr>
          <p:spPr>
            <a:xfrm>
              <a:off x="5588016" y="6544452"/>
              <a:ext cx="40625" cy="719949"/>
            </a:xfrm>
            <a:custGeom>
              <a:avLst/>
              <a:gdLst/>
              <a:ahLst/>
              <a:cxnLst/>
              <a:rect l="0" t="0" r="0" b="0"/>
              <a:pathLst>
                <a:path w="40625" h="719949">
                  <a:moveTo>
                    <a:pt x="20304" y="8748"/>
                  </a:moveTo>
                  <a:lnTo>
                    <a:pt x="11556" y="0"/>
                  </a:lnTo>
                  <a:lnTo>
                    <a:pt x="11086" y="659"/>
                  </a:lnTo>
                  <a:lnTo>
                    <a:pt x="10268" y="39821"/>
                  </a:lnTo>
                  <a:lnTo>
                    <a:pt x="10181" y="82427"/>
                  </a:lnTo>
                  <a:lnTo>
                    <a:pt x="10155" y="123650"/>
                  </a:lnTo>
                  <a:lnTo>
                    <a:pt x="4753" y="169856"/>
                  </a:lnTo>
                  <a:lnTo>
                    <a:pt x="2104" y="205658"/>
                  </a:lnTo>
                  <a:lnTo>
                    <a:pt x="927" y="244148"/>
                  </a:lnTo>
                  <a:lnTo>
                    <a:pt x="403" y="283832"/>
                  </a:lnTo>
                  <a:lnTo>
                    <a:pt x="170" y="324047"/>
                  </a:lnTo>
                  <a:lnTo>
                    <a:pt x="67" y="364499"/>
                  </a:lnTo>
                  <a:lnTo>
                    <a:pt x="21" y="405056"/>
                  </a:lnTo>
                  <a:lnTo>
                    <a:pt x="0" y="445658"/>
                  </a:lnTo>
                  <a:lnTo>
                    <a:pt x="1120" y="485153"/>
                  </a:lnTo>
                  <a:lnTo>
                    <a:pt x="5381" y="521521"/>
                  </a:lnTo>
                  <a:lnTo>
                    <a:pt x="11038" y="556499"/>
                  </a:lnTo>
                  <a:lnTo>
                    <a:pt x="16185" y="590860"/>
                  </a:lnTo>
                  <a:lnTo>
                    <a:pt x="19084" y="638551"/>
                  </a:lnTo>
                  <a:lnTo>
                    <a:pt x="23073" y="682629"/>
                  </a:lnTo>
                  <a:lnTo>
                    <a:pt x="29004" y="712576"/>
                  </a:lnTo>
                  <a:lnTo>
                    <a:pt x="30619" y="715034"/>
                  </a:lnTo>
                  <a:lnTo>
                    <a:pt x="40624" y="719948"/>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27" name="SMARTInkShape-467"/>
            <p:cNvSpPr/>
            <p:nvPr/>
          </p:nvSpPr>
          <p:spPr>
            <a:xfrm>
              <a:off x="5415280" y="6817360"/>
              <a:ext cx="314961" cy="20321"/>
            </a:xfrm>
            <a:custGeom>
              <a:avLst/>
              <a:gdLst/>
              <a:ahLst/>
              <a:cxnLst/>
              <a:rect l="0" t="0" r="0" b="0"/>
              <a:pathLst>
                <a:path w="314961" h="20321">
                  <a:moveTo>
                    <a:pt x="0" y="0"/>
                  </a:moveTo>
                  <a:lnTo>
                    <a:pt x="49797" y="0"/>
                  </a:lnTo>
                  <a:lnTo>
                    <a:pt x="90241" y="0"/>
                  </a:lnTo>
                  <a:lnTo>
                    <a:pt x="125527" y="3011"/>
                  </a:lnTo>
                  <a:lnTo>
                    <a:pt x="158519" y="6982"/>
                  </a:lnTo>
                  <a:lnTo>
                    <a:pt x="195760" y="8747"/>
                  </a:lnTo>
                  <a:lnTo>
                    <a:pt x="240910" y="12542"/>
                  </a:lnTo>
                  <a:lnTo>
                    <a:pt x="282049" y="16863"/>
                  </a:lnTo>
                  <a:lnTo>
                    <a:pt x="314960" y="20320"/>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28" name="SMARTInkShape-468"/>
            <p:cNvSpPr/>
            <p:nvPr/>
          </p:nvSpPr>
          <p:spPr>
            <a:xfrm>
              <a:off x="5802317" y="6799349"/>
              <a:ext cx="504473" cy="572793"/>
            </a:xfrm>
            <a:custGeom>
              <a:avLst/>
              <a:gdLst/>
              <a:ahLst/>
              <a:cxnLst/>
              <a:rect l="0" t="0" r="0" b="0"/>
              <a:pathLst>
                <a:path w="504473" h="572793">
                  <a:moveTo>
                    <a:pt x="202243" y="89131"/>
                  </a:moveTo>
                  <a:lnTo>
                    <a:pt x="202243" y="94525"/>
                  </a:lnTo>
                  <a:lnTo>
                    <a:pt x="203371" y="96113"/>
                  </a:lnTo>
                  <a:lnTo>
                    <a:pt x="205254" y="97173"/>
                  </a:lnTo>
                  <a:lnTo>
                    <a:pt x="210991" y="98873"/>
                  </a:lnTo>
                  <a:lnTo>
                    <a:pt x="196134" y="69091"/>
                  </a:lnTo>
                  <a:lnTo>
                    <a:pt x="191626" y="54260"/>
                  </a:lnTo>
                  <a:lnTo>
                    <a:pt x="169431" y="18060"/>
                  </a:lnTo>
                  <a:lnTo>
                    <a:pt x="153135" y="5482"/>
                  </a:lnTo>
                  <a:lnTo>
                    <a:pt x="128614" y="0"/>
                  </a:lnTo>
                  <a:lnTo>
                    <a:pt x="106678" y="7748"/>
                  </a:lnTo>
                  <a:lnTo>
                    <a:pt x="66589" y="34924"/>
                  </a:lnTo>
                  <a:lnTo>
                    <a:pt x="37986" y="79861"/>
                  </a:lnTo>
                  <a:lnTo>
                    <a:pt x="21871" y="112724"/>
                  </a:lnTo>
                  <a:lnTo>
                    <a:pt x="9946" y="154072"/>
                  </a:lnTo>
                  <a:lnTo>
                    <a:pt x="2274" y="202071"/>
                  </a:lnTo>
                  <a:lnTo>
                    <a:pt x="0" y="249030"/>
                  </a:lnTo>
                  <a:lnTo>
                    <a:pt x="2337" y="294553"/>
                  </a:lnTo>
                  <a:lnTo>
                    <a:pt x="13190" y="337769"/>
                  </a:lnTo>
                  <a:lnTo>
                    <a:pt x="18634" y="349716"/>
                  </a:lnTo>
                  <a:lnTo>
                    <a:pt x="33714" y="366001"/>
                  </a:lnTo>
                  <a:lnTo>
                    <a:pt x="42477" y="371925"/>
                  </a:lnTo>
                  <a:lnTo>
                    <a:pt x="51706" y="373615"/>
                  </a:lnTo>
                  <a:lnTo>
                    <a:pt x="70991" y="369474"/>
                  </a:lnTo>
                  <a:lnTo>
                    <a:pt x="90101" y="359842"/>
                  </a:lnTo>
                  <a:lnTo>
                    <a:pt x="108307" y="344444"/>
                  </a:lnTo>
                  <a:lnTo>
                    <a:pt x="122607" y="314797"/>
                  </a:lnTo>
                  <a:lnTo>
                    <a:pt x="136424" y="264324"/>
                  </a:lnTo>
                  <a:lnTo>
                    <a:pt x="140972" y="224327"/>
                  </a:lnTo>
                  <a:lnTo>
                    <a:pt x="148968" y="182749"/>
                  </a:lnTo>
                  <a:lnTo>
                    <a:pt x="157358" y="136311"/>
                  </a:lnTo>
                  <a:lnTo>
                    <a:pt x="161474" y="94581"/>
                  </a:lnTo>
                  <a:lnTo>
                    <a:pt x="169396" y="49568"/>
                  </a:lnTo>
                  <a:lnTo>
                    <a:pt x="171452" y="12717"/>
                  </a:lnTo>
                  <a:lnTo>
                    <a:pt x="171701" y="53006"/>
                  </a:lnTo>
                  <a:lnTo>
                    <a:pt x="172866" y="88880"/>
                  </a:lnTo>
                  <a:lnTo>
                    <a:pt x="178737" y="135592"/>
                  </a:lnTo>
                  <a:lnTo>
                    <a:pt x="182108" y="183550"/>
                  </a:lnTo>
                  <a:lnTo>
                    <a:pt x="188626" y="226860"/>
                  </a:lnTo>
                  <a:lnTo>
                    <a:pt x="192188" y="268291"/>
                  </a:lnTo>
                  <a:lnTo>
                    <a:pt x="201020" y="309166"/>
                  </a:lnTo>
                  <a:lnTo>
                    <a:pt x="220649" y="354400"/>
                  </a:lnTo>
                  <a:lnTo>
                    <a:pt x="229615" y="366202"/>
                  </a:lnTo>
                  <a:lnTo>
                    <a:pt x="241127" y="375210"/>
                  </a:lnTo>
                  <a:lnTo>
                    <a:pt x="248485" y="376935"/>
                  </a:lnTo>
                  <a:lnTo>
                    <a:pt x="265693" y="375841"/>
                  </a:lnTo>
                  <a:lnTo>
                    <a:pt x="272765" y="372840"/>
                  </a:lnTo>
                  <a:lnTo>
                    <a:pt x="283634" y="363485"/>
                  </a:lnTo>
                  <a:lnTo>
                    <a:pt x="303411" y="321478"/>
                  </a:lnTo>
                  <a:lnTo>
                    <a:pt x="317305" y="276514"/>
                  </a:lnTo>
                  <a:lnTo>
                    <a:pt x="322131" y="232078"/>
                  </a:lnTo>
                  <a:lnTo>
                    <a:pt x="328954" y="188558"/>
                  </a:lnTo>
                  <a:lnTo>
                    <a:pt x="332733" y="147063"/>
                  </a:lnTo>
                  <a:lnTo>
                    <a:pt x="333616" y="113750"/>
                  </a:lnTo>
                  <a:lnTo>
                    <a:pt x="334114" y="68956"/>
                  </a:lnTo>
                  <a:lnTo>
                    <a:pt x="334305" y="35989"/>
                  </a:lnTo>
                  <a:lnTo>
                    <a:pt x="335444" y="41806"/>
                  </a:lnTo>
                  <a:lnTo>
                    <a:pt x="341303" y="74983"/>
                  </a:lnTo>
                  <a:lnTo>
                    <a:pt x="343070" y="116334"/>
                  </a:lnTo>
                  <a:lnTo>
                    <a:pt x="343855" y="155784"/>
                  </a:lnTo>
                  <a:lnTo>
                    <a:pt x="344204" y="192133"/>
                  </a:lnTo>
                  <a:lnTo>
                    <a:pt x="344359" y="227103"/>
                  </a:lnTo>
                  <a:lnTo>
                    <a:pt x="347439" y="261459"/>
                  </a:lnTo>
                  <a:lnTo>
                    <a:pt x="351441" y="296672"/>
                  </a:lnTo>
                  <a:lnTo>
                    <a:pt x="353220" y="334901"/>
                  </a:lnTo>
                  <a:lnTo>
                    <a:pt x="357021" y="371458"/>
                  </a:lnTo>
                  <a:lnTo>
                    <a:pt x="362497" y="420763"/>
                  </a:lnTo>
                  <a:lnTo>
                    <a:pt x="364120" y="460960"/>
                  </a:lnTo>
                  <a:lnTo>
                    <a:pt x="370062" y="510276"/>
                  </a:lnTo>
                  <a:lnTo>
                    <a:pt x="374318" y="554865"/>
                  </a:lnTo>
                  <a:lnTo>
                    <a:pt x="374835" y="572476"/>
                  </a:lnTo>
                  <a:lnTo>
                    <a:pt x="373749" y="572792"/>
                  </a:lnTo>
                  <a:lnTo>
                    <a:pt x="369532" y="570133"/>
                  </a:lnTo>
                  <a:lnTo>
                    <a:pt x="364608" y="527912"/>
                  </a:lnTo>
                  <a:lnTo>
                    <a:pt x="356969" y="487188"/>
                  </a:lnTo>
                  <a:lnTo>
                    <a:pt x="348684" y="439876"/>
                  </a:lnTo>
                  <a:lnTo>
                    <a:pt x="346350" y="406825"/>
                  </a:lnTo>
                  <a:lnTo>
                    <a:pt x="342303" y="370310"/>
                  </a:lnTo>
                  <a:lnTo>
                    <a:pt x="337870" y="332633"/>
                  </a:lnTo>
                  <a:lnTo>
                    <a:pt x="335899" y="297072"/>
                  </a:lnTo>
                  <a:lnTo>
                    <a:pt x="338035" y="262453"/>
                  </a:lnTo>
                  <a:lnTo>
                    <a:pt x="342572" y="214240"/>
                  </a:lnTo>
                  <a:lnTo>
                    <a:pt x="346927" y="168345"/>
                  </a:lnTo>
                  <a:lnTo>
                    <a:pt x="358513" y="118450"/>
                  </a:lnTo>
                  <a:lnTo>
                    <a:pt x="373726" y="88787"/>
                  </a:lnTo>
                  <a:lnTo>
                    <a:pt x="382041" y="82129"/>
                  </a:lnTo>
                  <a:lnTo>
                    <a:pt x="403320" y="74731"/>
                  </a:lnTo>
                  <a:lnTo>
                    <a:pt x="440688" y="75958"/>
                  </a:lnTo>
                  <a:lnTo>
                    <a:pt x="457985" y="83653"/>
                  </a:lnTo>
                  <a:lnTo>
                    <a:pt x="483681" y="106989"/>
                  </a:lnTo>
                  <a:lnTo>
                    <a:pt x="498365" y="132052"/>
                  </a:lnTo>
                  <a:lnTo>
                    <a:pt x="504472" y="182501"/>
                  </a:lnTo>
                  <a:lnTo>
                    <a:pt x="502890" y="225080"/>
                  </a:lnTo>
                  <a:lnTo>
                    <a:pt x="497295" y="265828"/>
                  </a:lnTo>
                  <a:lnTo>
                    <a:pt x="480324" y="307809"/>
                  </a:lnTo>
                  <a:lnTo>
                    <a:pt x="447829" y="352335"/>
                  </a:lnTo>
                  <a:lnTo>
                    <a:pt x="423270" y="380477"/>
                  </a:lnTo>
                  <a:lnTo>
                    <a:pt x="382746" y="414946"/>
                  </a:lnTo>
                  <a:lnTo>
                    <a:pt x="368638" y="420204"/>
                  </a:lnTo>
                  <a:lnTo>
                    <a:pt x="303844" y="404091"/>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29" name="SMARTInkShape-469"/>
            <p:cNvSpPr/>
            <p:nvPr/>
          </p:nvSpPr>
          <p:spPr>
            <a:xfrm>
              <a:off x="6339840" y="6802331"/>
              <a:ext cx="325121" cy="398910"/>
            </a:xfrm>
            <a:custGeom>
              <a:avLst/>
              <a:gdLst/>
              <a:ahLst/>
              <a:cxnLst/>
              <a:rect l="0" t="0" r="0" b="0"/>
              <a:pathLst>
                <a:path w="325121" h="398910">
                  <a:moveTo>
                    <a:pt x="0" y="187749"/>
                  </a:moveTo>
                  <a:lnTo>
                    <a:pt x="5394" y="193143"/>
                  </a:lnTo>
                  <a:lnTo>
                    <a:pt x="24928" y="201890"/>
                  </a:lnTo>
                  <a:lnTo>
                    <a:pt x="46772" y="206238"/>
                  </a:lnTo>
                  <a:lnTo>
                    <a:pt x="60675" y="201235"/>
                  </a:lnTo>
                  <a:lnTo>
                    <a:pt x="109616" y="166829"/>
                  </a:lnTo>
                  <a:lnTo>
                    <a:pt x="143824" y="129430"/>
                  </a:lnTo>
                  <a:lnTo>
                    <a:pt x="154233" y="110653"/>
                  </a:lnTo>
                  <a:lnTo>
                    <a:pt x="168446" y="69767"/>
                  </a:lnTo>
                  <a:lnTo>
                    <a:pt x="170821" y="43119"/>
                  </a:lnTo>
                  <a:lnTo>
                    <a:pt x="165855" y="21493"/>
                  </a:lnTo>
                  <a:lnTo>
                    <a:pt x="161370" y="12565"/>
                  </a:lnTo>
                  <a:lnTo>
                    <a:pt x="156122" y="6613"/>
                  </a:lnTo>
                  <a:lnTo>
                    <a:pt x="144270" y="0"/>
                  </a:lnTo>
                  <a:lnTo>
                    <a:pt x="136820" y="494"/>
                  </a:lnTo>
                  <a:lnTo>
                    <a:pt x="100530" y="17510"/>
                  </a:lnTo>
                  <a:lnTo>
                    <a:pt x="90727" y="23455"/>
                  </a:lnTo>
                  <a:lnTo>
                    <a:pt x="76823" y="42105"/>
                  </a:lnTo>
                  <a:lnTo>
                    <a:pt x="53306" y="85476"/>
                  </a:lnTo>
                  <a:lnTo>
                    <a:pt x="28049" y="135896"/>
                  </a:lnTo>
                  <a:lnTo>
                    <a:pt x="15962" y="181542"/>
                  </a:lnTo>
                  <a:lnTo>
                    <a:pt x="11878" y="224167"/>
                  </a:lnTo>
                  <a:lnTo>
                    <a:pt x="11799" y="264266"/>
                  </a:lnTo>
                  <a:lnTo>
                    <a:pt x="21313" y="308728"/>
                  </a:lnTo>
                  <a:lnTo>
                    <a:pt x="28664" y="328441"/>
                  </a:lnTo>
                  <a:lnTo>
                    <a:pt x="58226" y="366593"/>
                  </a:lnTo>
                  <a:lnTo>
                    <a:pt x="107019" y="393684"/>
                  </a:lnTo>
                  <a:lnTo>
                    <a:pt x="139079" y="398909"/>
                  </a:lnTo>
                  <a:lnTo>
                    <a:pt x="171783" y="395064"/>
                  </a:lnTo>
                  <a:lnTo>
                    <a:pt x="213710" y="375987"/>
                  </a:lnTo>
                  <a:lnTo>
                    <a:pt x="261094" y="347312"/>
                  </a:lnTo>
                  <a:lnTo>
                    <a:pt x="325120" y="279189"/>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grpSp>
        <p:nvGrpSpPr>
          <p:cNvPr id="1039" name="SMARTInkShape-Group63"/>
          <p:cNvGrpSpPr/>
          <p:nvPr/>
        </p:nvGrpSpPr>
        <p:grpSpPr>
          <a:xfrm>
            <a:off x="5505865" y="5608320"/>
            <a:ext cx="2228668" cy="477521"/>
            <a:chOff x="5505865" y="5608320"/>
            <a:chExt cx="2228668" cy="477521"/>
          </a:xfrm>
        </p:grpSpPr>
        <p:sp>
          <p:nvSpPr>
            <p:cNvPr id="1031" name="SMARTInkShape-470"/>
            <p:cNvSpPr/>
            <p:nvPr/>
          </p:nvSpPr>
          <p:spPr>
            <a:xfrm>
              <a:off x="6634480" y="5614498"/>
              <a:ext cx="262908" cy="428142"/>
            </a:xfrm>
            <a:custGeom>
              <a:avLst/>
              <a:gdLst/>
              <a:ahLst/>
              <a:cxnLst/>
              <a:rect l="0" t="0" r="0" b="0"/>
              <a:pathLst>
                <a:path w="262908" h="428142">
                  <a:moveTo>
                    <a:pt x="213360" y="14142"/>
                  </a:moveTo>
                  <a:lnTo>
                    <a:pt x="213360" y="8748"/>
                  </a:lnTo>
                  <a:lnTo>
                    <a:pt x="204329" y="3090"/>
                  </a:lnTo>
                  <a:lnTo>
                    <a:pt x="197180" y="0"/>
                  </a:lnTo>
                  <a:lnTo>
                    <a:pt x="160149" y="1046"/>
                  </a:lnTo>
                  <a:lnTo>
                    <a:pt x="113291" y="11513"/>
                  </a:lnTo>
                  <a:lnTo>
                    <a:pt x="81734" y="23398"/>
                  </a:lnTo>
                  <a:lnTo>
                    <a:pt x="35934" y="60766"/>
                  </a:lnTo>
                  <a:lnTo>
                    <a:pt x="27259" y="80772"/>
                  </a:lnTo>
                  <a:lnTo>
                    <a:pt x="21691" y="114228"/>
                  </a:lnTo>
                  <a:lnTo>
                    <a:pt x="26950" y="126734"/>
                  </a:lnTo>
                  <a:lnTo>
                    <a:pt x="48723" y="153160"/>
                  </a:lnTo>
                  <a:lnTo>
                    <a:pt x="92505" y="186884"/>
                  </a:lnTo>
                  <a:lnTo>
                    <a:pt x="142380" y="219603"/>
                  </a:lnTo>
                  <a:lnTo>
                    <a:pt x="193058" y="245848"/>
                  </a:lnTo>
                  <a:lnTo>
                    <a:pt x="243843" y="273457"/>
                  </a:lnTo>
                  <a:lnTo>
                    <a:pt x="254002" y="281845"/>
                  </a:lnTo>
                  <a:lnTo>
                    <a:pt x="259646" y="291953"/>
                  </a:lnTo>
                  <a:lnTo>
                    <a:pt x="262907" y="315225"/>
                  </a:lnTo>
                  <a:lnTo>
                    <a:pt x="257581" y="334600"/>
                  </a:lnTo>
                  <a:lnTo>
                    <a:pt x="235767" y="365435"/>
                  </a:lnTo>
                  <a:lnTo>
                    <a:pt x="188967" y="392059"/>
                  </a:lnTo>
                  <a:lnTo>
                    <a:pt x="143443" y="412156"/>
                  </a:lnTo>
                  <a:lnTo>
                    <a:pt x="101838" y="425868"/>
                  </a:lnTo>
                  <a:lnTo>
                    <a:pt x="70061" y="428141"/>
                  </a:lnTo>
                  <a:lnTo>
                    <a:pt x="0" y="410382"/>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32" name="SMARTInkShape-471"/>
            <p:cNvSpPr/>
            <p:nvPr/>
          </p:nvSpPr>
          <p:spPr>
            <a:xfrm>
              <a:off x="6363807" y="5650372"/>
              <a:ext cx="240194" cy="429668"/>
            </a:xfrm>
            <a:custGeom>
              <a:avLst/>
              <a:gdLst/>
              <a:ahLst/>
              <a:cxnLst/>
              <a:rect l="0" t="0" r="0" b="0"/>
              <a:pathLst>
                <a:path w="240194" h="429668">
                  <a:moveTo>
                    <a:pt x="240193" y="8748"/>
                  </a:moveTo>
                  <a:lnTo>
                    <a:pt x="234800" y="3354"/>
                  </a:lnTo>
                  <a:lnTo>
                    <a:pt x="209872" y="0"/>
                  </a:lnTo>
                  <a:lnTo>
                    <a:pt x="165718" y="8107"/>
                  </a:lnTo>
                  <a:lnTo>
                    <a:pt x="118785" y="24112"/>
                  </a:lnTo>
                  <a:lnTo>
                    <a:pt x="77399" y="49747"/>
                  </a:lnTo>
                  <a:lnTo>
                    <a:pt x="30715" y="87049"/>
                  </a:lnTo>
                  <a:lnTo>
                    <a:pt x="8660" y="113773"/>
                  </a:lnTo>
                  <a:lnTo>
                    <a:pt x="1823" y="129180"/>
                  </a:lnTo>
                  <a:lnTo>
                    <a:pt x="0" y="136448"/>
                  </a:lnTo>
                  <a:lnTo>
                    <a:pt x="3994" y="153557"/>
                  </a:lnTo>
                  <a:lnTo>
                    <a:pt x="18938" y="179219"/>
                  </a:lnTo>
                  <a:lnTo>
                    <a:pt x="34613" y="195144"/>
                  </a:lnTo>
                  <a:lnTo>
                    <a:pt x="74043" y="220892"/>
                  </a:lnTo>
                  <a:lnTo>
                    <a:pt x="122372" y="240851"/>
                  </a:lnTo>
                  <a:lnTo>
                    <a:pt x="165117" y="261057"/>
                  </a:lnTo>
                  <a:lnTo>
                    <a:pt x="214785" y="286790"/>
                  </a:lnTo>
                  <a:lnTo>
                    <a:pt x="233040" y="300150"/>
                  </a:lnTo>
                  <a:lnTo>
                    <a:pt x="237682" y="309132"/>
                  </a:lnTo>
                  <a:lnTo>
                    <a:pt x="239830" y="331153"/>
                  </a:lnTo>
                  <a:lnTo>
                    <a:pt x="234010" y="352981"/>
                  </a:lnTo>
                  <a:lnTo>
                    <a:pt x="222770" y="372843"/>
                  </a:lnTo>
                  <a:lnTo>
                    <a:pt x="197401" y="395588"/>
                  </a:lnTo>
                  <a:lnTo>
                    <a:pt x="166177" y="409980"/>
                  </a:lnTo>
                  <a:lnTo>
                    <a:pt x="123310" y="421393"/>
                  </a:lnTo>
                  <a:lnTo>
                    <a:pt x="82638" y="429667"/>
                  </a:lnTo>
                  <a:lnTo>
                    <a:pt x="36993" y="425308"/>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33" name="SMARTInkShape-472"/>
            <p:cNvSpPr/>
            <p:nvPr/>
          </p:nvSpPr>
          <p:spPr>
            <a:xfrm>
              <a:off x="7406640" y="5608320"/>
              <a:ext cx="327893" cy="467361"/>
            </a:xfrm>
            <a:custGeom>
              <a:avLst/>
              <a:gdLst/>
              <a:ahLst/>
              <a:cxnLst/>
              <a:rect l="0" t="0" r="0" b="0"/>
              <a:pathLst>
                <a:path w="327893" h="467361">
                  <a:moveTo>
                    <a:pt x="243840" y="0"/>
                  </a:moveTo>
                  <a:lnTo>
                    <a:pt x="201653" y="22105"/>
                  </a:lnTo>
                  <a:lnTo>
                    <a:pt x="157963" y="41169"/>
                  </a:lnTo>
                  <a:lnTo>
                    <a:pt x="112859" y="62444"/>
                  </a:lnTo>
                  <a:lnTo>
                    <a:pt x="64116" y="84040"/>
                  </a:lnTo>
                  <a:lnTo>
                    <a:pt x="56291" y="89893"/>
                  </a:lnTo>
                  <a:lnTo>
                    <a:pt x="47596" y="105428"/>
                  </a:lnTo>
                  <a:lnTo>
                    <a:pt x="45277" y="114312"/>
                  </a:lnTo>
                  <a:lnTo>
                    <a:pt x="51732" y="136225"/>
                  </a:lnTo>
                  <a:lnTo>
                    <a:pt x="65890" y="158757"/>
                  </a:lnTo>
                  <a:lnTo>
                    <a:pt x="112410" y="198867"/>
                  </a:lnTo>
                  <a:lnTo>
                    <a:pt x="160640" y="219737"/>
                  </a:lnTo>
                  <a:lnTo>
                    <a:pt x="210639" y="244431"/>
                  </a:lnTo>
                  <a:lnTo>
                    <a:pt x="253463" y="271050"/>
                  </a:lnTo>
                  <a:lnTo>
                    <a:pt x="293405" y="293325"/>
                  </a:lnTo>
                  <a:lnTo>
                    <a:pt x="325891" y="334257"/>
                  </a:lnTo>
                  <a:lnTo>
                    <a:pt x="327892" y="341371"/>
                  </a:lnTo>
                  <a:lnTo>
                    <a:pt x="327105" y="358307"/>
                  </a:lnTo>
                  <a:lnTo>
                    <a:pt x="319981" y="374113"/>
                  </a:lnTo>
                  <a:lnTo>
                    <a:pt x="314920" y="381488"/>
                  </a:lnTo>
                  <a:lnTo>
                    <a:pt x="300267" y="392694"/>
                  </a:lnTo>
                  <a:lnTo>
                    <a:pt x="252275" y="419690"/>
                  </a:lnTo>
                  <a:lnTo>
                    <a:pt x="202190" y="436160"/>
                  </a:lnTo>
                  <a:lnTo>
                    <a:pt x="159250" y="446827"/>
                  </a:lnTo>
                  <a:lnTo>
                    <a:pt x="113790" y="454125"/>
                  </a:lnTo>
                  <a:lnTo>
                    <a:pt x="82183" y="456962"/>
                  </a:lnTo>
                  <a:lnTo>
                    <a:pt x="41794" y="461985"/>
                  </a:lnTo>
                  <a:lnTo>
                    <a:pt x="0" y="467360"/>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34" name="SMARTInkShape-473"/>
            <p:cNvSpPr/>
            <p:nvPr/>
          </p:nvSpPr>
          <p:spPr>
            <a:xfrm>
              <a:off x="7213600" y="5628640"/>
              <a:ext cx="91441" cy="400750"/>
            </a:xfrm>
            <a:custGeom>
              <a:avLst/>
              <a:gdLst/>
              <a:ahLst/>
              <a:cxnLst/>
              <a:rect l="0" t="0" r="0" b="0"/>
              <a:pathLst>
                <a:path w="91441" h="400750">
                  <a:moveTo>
                    <a:pt x="0" y="0"/>
                  </a:moveTo>
                  <a:lnTo>
                    <a:pt x="0" y="44463"/>
                  </a:lnTo>
                  <a:lnTo>
                    <a:pt x="8111" y="90188"/>
                  </a:lnTo>
                  <a:lnTo>
                    <a:pt x="17574" y="134843"/>
                  </a:lnTo>
                  <a:lnTo>
                    <a:pt x="22517" y="173538"/>
                  </a:lnTo>
                  <a:lnTo>
                    <a:pt x="28120" y="216613"/>
                  </a:lnTo>
                  <a:lnTo>
                    <a:pt x="30560" y="250930"/>
                  </a:lnTo>
                  <a:lnTo>
                    <a:pt x="35407" y="292523"/>
                  </a:lnTo>
                  <a:lnTo>
                    <a:pt x="39607" y="343057"/>
                  </a:lnTo>
                  <a:lnTo>
                    <a:pt x="40549" y="393685"/>
                  </a:lnTo>
                  <a:lnTo>
                    <a:pt x="40600" y="400749"/>
                  </a:lnTo>
                  <a:lnTo>
                    <a:pt x="40635" y="360458"/>
                  </a:lnTo>
                  <a:lnTo>
                    <a:pt x="41766" y="325021"/>
                  </a:lnTo>
                  <a:lnTo>
                    <a:pt x="47622" y="279684"/>
                  </a:lnTo>
                  <a:lnTo>
                    <a:pt x="49858" y="237652"/>
                  </a:lnTo>
                  <a:lnTo>
                    <a:pt x="51650" y="197729"/>
                  </a:lnTo>
                  <a:lnTo>
                    <a:pt x="58829" y="160562"/>
                  </a:lnTo>
                  <a:lnTo>
                    <a:pt x="68106" y="112674"/>
                  </a:lnTo>
                  <a:lnTo>
                    <a:pt x="91440" y="30480"/>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35" name="SMARTInkShape-474"/>
            <p:cNvSpPr/>
            <p:nvPr/>
          </p:nvSpPr>
          <p:spPr>
            <a:xfrm>
              <a:off x="5925348" y="5645099"/>
              <a:ext cx="221453" cy="372087"/>
            </a:xfrm>
            <a:custGeom>
              <a:avLst/>
              <a:gdLst/>
              <a:ahLst/>
              <a:cxnLst/>
              <a:rect l="0" t="0" r="0" b="0"/>
              <a:pathLst>
                <a:path w="221453" h="372087">
                  <a:moveTo>
                    <a:pt x="221452" y="125781"/>
                  </a:moveTo>
                  <a:lnTo>
                    <a:pt x="216059" y="120387"/>
                  </a:lnTo>
                  <a:lnTo>
                    <a:pt x="213411" y="114729"/>
                  </a:lnTo>
                  <a:lnTo>
                    <a:pt x="212704" y="111640"/>
                  </a:lnTo>
                  <a:lnTo>
                    <a:pt x="188527" y="74367"/>
                  </a:lnTo>
                  <a:lnTo>
                    <a:pt x="146604" y="24867"/>
                  </a:lnTo>
                  <a:lnTo>
                    <a:pt x="125395" y="9457"/>
                  </a:lnTo>
                  <a:lnTo>
                    <a:pt x="107640" y="1456"/>
                  </a:lnTo>
                  <a:lnTo>
                    <a:pt x="100422" y="0"/>
                  </a:lnTo>
                  <a:lnTo>
                    <a:pt x="89391" y="1392"/>
                  </a:lnTo>
                  <a:lnTo>
                    <a:pt x="66048" y="13917"/>
                  </a:lnTo>
                  <a:lnTo>
                    <a:pt x="50407" y="34671"/>
                  </a:lnTo>
                  <a:lnTo>
                    <a:pt x="27364" y="83199"/>
                  </a:lnTo>
                  <a:lnTo>
                    <a:pt x="15558" y="120439"/>
                  </a:lnTo>
                  <a:lnTo>
                    <a:pt x="4911" y="165466"/>
                  </a:lnTo>
                  <a:lnTo>
                    <a:pt x="0" y="209161"/>
                  </a:lnTo>
                  <a:lnTo>
                    <a:pt x="3938" y="250707"/>
                  </a:lnTo>
                  <a:lnTo>
                    <a:pt x="16512" y="298217"/>
                  </a:lnTo>
                  <a:lnTo>
                    <a:pt x="36556" y="343893"/>
                  </a:lnTo>
                  <a:lnTo>
                    <a:pt x="40615" y="352469"/>
                  </a:lnTo>
                  <a:lnTo>
                    <a:pt x="60176" y="365009"/>
                  </a:lnTo>
                  <a:lnTo>
                    <a:pt x="84298" y="372086"/>
                  </a:lnTo>
                  <a:lnTo>
                    <a:pt x="112830" y="369725"/>
                  </a:lnTo>
                  <a:lnTo>
                    <a:pt x="160492" y="359461"/>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36" name="SMARTInkShape-475"/>
            <p:cNvSpPr/>
            <p:nvPr/>
          </p:nvSpPr>
          <p:spPr>
            <a:xfrm>
              <a:off x="6905438" y="5653267"/>
              <a:ext cx="231271" cy="395170"/>
            </a:xfrm>
            <a:custGeom>
              <a:avLst/>
              <a:gdLst/>
              <a:ahLst/>
              <a:cxnLst/>
              <a:rect l="0" t="0" r="0" b="0"/>
              <a:pathLst>
                <a:path w="231271" h="395170">
                  <a:moveTo>
                    <a:pt x="206562" y="5853"/>
                  </a:moveTo>
                  <a:lnTo>
                    <a:pt x="201169" y="459"/>
                  </a:lnTo>
                  <a:lnTo>
                    <a:pt x="198451" y="0"/>
                  </a:lnTo>
                  <a:lnTo>
                    <a:pt x="195511" y="822"/>
                  </a:lnTo>
                  <a:lnTo>
                    <a:pt x="149755" y="25093"/>
                  </a:lnTo>
                  <a:lnTo>
                    <a:pt x="108416" y="69022"/>
                  </a:lnTo>
                  <a:lnTo>
                    <a:pt x="73158" y="109018"/>
                  </a:lnTo>
                  <a:lnTo>
                    <a:pt x="45867" y="146174"/>
                  </a:lnTo>
                  <a:lnTo>
                    <a:pt x="28500" y="185780"/>
                  </a:lnTo>
                  <a:lnTo>
                    <a:pt x="10685" y="226115"/>
                  </a:lnTo>
                  <a:lnTo>
                    <a:pt x="1725" y="253137"/>
                  </a:lnTo>
                  <a:lnTo>
                    <a:pt x="0" y="286219"/>
                  </a:lnTo>
                  <a:lnTo>
                    <a:pt x="8387" y="336903"/>
                  </a:lnTo>
                  <a:lnTo>
                    <a:pt x="20271" y="362960"/>
                  </a:lnTo>
                  <a:lnTo>
                    <a:pt x="44873" y="383975"/>
                  </a:lnTo>
                  <a:lnTo>
                    <a:pt x="59817" y="393288"/>
                  </a:lnTo>
                  <a:lnTo>
                    <a:pt x="76995" y="395169"/>
                  </a:lnTo>
                  <a:lnTo>
                    <a:pt x="125613" y="390101"/>
                  </a:lnTo>
                  <a:lnTo>
                    <a:pt x="170732" y="369100"/>
                  </a:lnTo>
                  <a:lnTo>
                    <a:pt x="192434" y="347538"/>
                  </a:lnTo>
                  <a:lnTo>
                    <a:pt x="207770" y="325094"/>
                  </a:lnTo>
                  <a:lnTo>
                    <a:pt x="223065" y="282189"/>
                  </a:lnTo>
                  <a:lnTo>
                    <a:pt x="231270" y="248032"/>
                  </a:lnTo>
                  <a:lnTo>
                    <a:pt x="227555" y="204296"/>
                  </a:lnTo>
                  <a:lnTo>
                    <a:pt x="219305" y="162237"/>
                  </a:lnTo>
                  <a:lnTo>
                    <a:pt x="208582" y="122305"/>
                  </a:lnTo>
                  <a:lnTo>
                    <a:pt x="190478" y="89651"/>
                  </a:lnTo>
                  <a:lnTo>
                    <a:pt x="164167" y="66306"/>
                  </a:lnTo>
                  <a:lnTo>
                    <a:pt x="118915" y="44720"/>
                  </a:lnTo>
                  <a:lnTo>
                    <a:pt x="44002" y="26173"/>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37" name="SMARTInkShape-476"/>
            <p:cNvSpPr/>
            <p:nvPr/>
          </p:nvSpPr>
          <p:spPr>
            <a:xfrm>
              <a:off x="6228091" y="5713581"/>
              <a:ext cx="30471" cy="372260"/>
            </a:xfrm>
            <a:custGeom>
              <a:avLst/>
              <a:gdLst/>
              <a:ahLst/>
              <a:cxnLst/>
              <a:rect l="0" t="0" r="0" b="0"/>
              <a:pathLst>
                <a:path w="30471" h="372260">
                  <a:moveTo>
                    <a:pt x="10149" y="36979"/>
                  </a:moveTo>
                  <a:lnTo>
                    <a:pt x="3167" y="20756"/>
                  </a:lnTo>
                  <a:lnTo>
                    <a:pt x="408" y="0"/>
                  </a:lnTo>
                  <a:lnTo>
                    <a:pt x="26" y="41124"/>
                  </a:lnTo>
                  <a:lnTo>
                    <a:pt x="0" y="81230"/>
                  </a:lnTo>
                  <a:lnTo>
                    <a:pt x="5386" y="121712"/>
                  </a:lnTo>
                  <a:lnTo>
                    <a:pt x="8738" y="167699"/>
                  </a:lnTo>
                  <a:lnTo>
                    <a:pt x="9731" y="211679"/>
                  </a:lnTo>
                  <a:lnTo>
                    <a:pt x="10025" y="253309"/>
                  </a:lnTo>
                  <a:lnTo>
                    <a:pt x="15506" y="294242"/>
                  </a:lnTo>
                  <a:lnTo>
                    <a:pt x="19359" y="339288"/>
                  </a:lnTo>
                  <a:lnTo>
                    <a:pt x="21157" y="361487"/>
                  </a:lnTo>
                  <a:lnTo>
                    <a:pt x="30470" y="372259"/>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38" name="SMARTInkShape-477"/>
            <p:cNvSpPr/>
            <p:nvPr/>
          </p:nvSpPr>
          <p:spPr>
            <a:xfrm>
              <a:off x="5505865" y="5625864"/>
              <a:ext cx="323281" cy="398503"/>
            </a:xfrm>
            <a:custGeom>
              <a:avLst/>
              <a:gdLst/>
              <a:ahLst/>
              <a:cxnLst/>
              <a:rect l="0" t="0" r="0" b="0"/>
              <a:pathLst>
                <a:path w="323281" h="398503">
                  <a:moveTo>
                    <a:pt x="295496" y="53576"/>
                  </a:moveTo>
                  <a:lnTo>
                    <a:pt x="306283" y="42789"/>
                  </a:lnTo>
                  <a:lnTo>
                    <a:pt x="307202" y="36225"/>
                  </a:lnTo>
                  <a:lnTo>
                    <a:pt x="302205" y="19900"/>
                  </a:lnTo>
                  <a:lnTo>
                    <a:pt x="295452" y="13063"/>
                  </a:lnTo>
                  <a:lnTo>
                    <a:pt x="275909" y="2456"/>
                  </a:lnTo>
                  <a:lnTo>
                    <a:pt x="255181" y="0"/>
                  </a:lnTo>
                  <a:lnTo>
                    <a:pt x="215440" y="1954"/>
                  </a:lnTo>
                  <a:lnTo>
                    <a:pt x="182022" y="4668"/>
                  </a:lnTo>
                  <a:lnTo>
                    <a:pt x="138950" y="17761"/>
                  </a:lnTo>
                  <a:lnTo>
                    <a:pt x="93483" y="32871"/>
                  </a:lnTo>
                  <a:lnTo>
                    <a:pt x="42781" y="57121"/>
                  </a:lnTo>
                  <a:lnTo>
                    <a:pt x="19173" y="71811"/>
                  </a:lnTo>
                  <a:lnTo>
                    <a:pt x="4858" y="87645"/>
                  </a:lnTo>
                  <a:lnTo>
                    <a:pt x="1265" y="94351"/>
                  </a:lnTo>
                  <a:lnTo>
                    <a:pt x="0" y="99950"/>
                  </a:lnTo>
                  <a:lnTo>
                    <a:pt x="285" y="104813"/>
                  </a:lnTo>
                  <a:lnTo>
                    <a:pt x="16867" y="133229"/>
                  </a:lnTo>
                  <a:lnTo>
                    <a:pt x="54016" y="164854"/>
                  </a:lnTo>
                  <a:lnTo>
                    <a:pt x="95378" y="184886"/>
                  </a:lnTo>
                  <a:lnTo>
                    <a:pt x="136232" y="203365"/>
                  </a:lnTo>
                  <a:lnTo>
                    <a:pt x="176935" y="217746"/>
                  </a:lnTo>
                  <a:lnTo>
                    <a:pt x="224161" y="239700"/>
                  </a:lnTo>
                  <a:lnTo>
                    <a:pt x="269781" y="256079"/>
                  </a:lnTo>
                  <a:lnTo>
                    <a:pt x="301203" y="270185"/>
                  </a:lnTo>
                  <a:lnTo>
                    <a:pt x="312331" y="283056"/>
                  </a:lnTo>
                  <a:lnTo>
                    <a:pt x="319911" y="298936"/>
                  </a:lnTo>
                  <a:lnTo>
                    <a:pt x="323280" y="313519"/>
                  </a:lnTo>
                  <a:lnTo>
                    <a:pt x="321920" y="320570"/>
                  </a:lnTo>
                  <a:lnTo>
                    <a:pt x="314390" y="334423"/>
                  </a:lnTo>
                  <a:lnTo>
                    <a:pt x="265608" y="368503"/>
                  </a:lnTo>
                  <a:lnTo>
                    <a:pt x="224491" y="390228"/>
                  </a:lnTo>
                  <a:lnTo>
                    <a:pt x="199323" y="396413"/>
                  </a:lnTo>
                  <a:lnTo>
                    <a:pt x="149644" y="398502"/>
                  </a:lnTo>
                  <a:lnTo>
                    <a:pt x="82135" y="388856"/>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grpSp>
        <p:nvGrpSpPr>
          <p:cNvPr id="1050" name="SMARTInkShape-Group64"/>
          <p:cNvGrpSpPr/>
          <p:nvPr/>
        </p:nvGrpSpPr>
        <p:grpSpPr>
          <a:xfrm>
            <a:off x="5334129" y="4378960"/>
            <a:ext cx="2194433" cy="738224"/>
            <a:chOff x="5334129" y="4378960"/>
            <a:chExt cx="2194433" cy="738224"/>
          </a:xfrm>
        </p:grpSpPr>
        <p:sp>
          <p:nvSpPr>
            <p:cNvPr id="1040" name="SMARTInkShape-478"/>
            <p:cNvSpPr/>
            <p:nvPr/>
          </p:nvSpPr>
          <p:spPr>
            <a:xfrm>
              <a:off x="7020561" y="4378960"/>
              <a:ext cx="1" cy="10161"/>
            </a:xfrm>
            <a:custGeom>
              <a:avLst/>
              <a:gdLst/>
              <a:ahLst/>
              <a:cxnLst/>
              <a:rect l="0" t="0" r="0" b="0"/>
              <a:pathLst>
                <a:path w="1" h="10161">
                  <a:moveTo>
                    <a:pt x="0" y="10160"/>
                  </a:moveTo>
                  <a:lnTo>
                    <a:pt x="0" y="0"/>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41" name="SMARTInkShape-479"/>
            <p:cNvSpPr/>
            <p:nvPr/>
          </p:nvSpPr>
          <p:spPr>
            <a:xfrm>
              <a:off x="6817815" y="4500880"/>
              <a:ext cx="131626" cy="393753"/>
            </a:xfrm>
            <a:custGeom>
              <a:avLst/>
              <a:gdLst/>
              <a:ahLst/>
              <a:cxnLst/>
              <a:rect l="0" t="0" r="0" b="0"/>
              <a:pathLst>
                <a:path w="131626" h="393753">
                  <a:moveTo>
                    <a:pt x="9705" y="0"/>
                  </a:moveTo>
                  <a:lnTo>
                    <a:pt x="12715" y="49239"/>
                  </a:lnTo>
                  <a:lnTo>
                    <a:pt x="20757" y="92859"/>
                  </a:lnTo>
                  <a:lnTo>
                    <a:pt x="25906" y="130453"/>
                  </a:lnTo>
                  <a:lnTo>
                    <a:pt x="27676" y="177004"/>
                  </a:lnTo>
                  <a:lnTo>
                    <a:pt x="22681" y="219396"/>
                  </a:lnTo>
                  <a:lnTo>
                    <a:pt x="20699" y="259426"/>
                  </a:lnTo>
                  <a:lnTo>
                    <a:pt x="20030" y="303865"/>
                  </a:lnTo>
                  <a:lnTo>
                    <a:pt x="14504" y="350649"/>
                  </a:lnTo>
                  <a:lnTo>
                    <a:pt x="9524" y="379040"/>
                  </a:lnTo>
                  <a:lnTo>
                    <a:pt x="1082" y="393752"/>
                  </a:lnTo>
                  <a:lnTo>
                    <a:pt x="0" y="373928"/>
                  </a:lnTo>
                  <a:lnTo>
                    <a:pt x="7747" y="333758"/>
                  </a:lnTo>
                  <a:lnTo>
                    <a:pt x="16901" y="295443"/>
                  </a:lnTo>
                  <a:lnTo>
                    <a:pt x="26764" y="248845"/>
                  </a:lnTo>
                  <a:lnTo>
                    <a:pt x="37965" y="200418"/>
                  </a:lnTo>
                  <a:lnTo>
                    <a:pt x="55080" y="156969"/>
                  </a:lnTo>
                  <a:lnTo>
                    <a:pt x="74451" y="116626"/>
                  </a:lnTo>
                  <a:lnTo>
                    <a:pt x="131625" y="20320"/>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42" name="SMARTInkShape-480"/>
            <p:cNvSpPr/>
            <p:nvPr/>
          </p:nvSpPr>
          <p:spPr>
            <a:xfrm>
              <a:off x="6309477" y="4523276"/>
              <a:ext cx="269608" cy="593908"/>
            </a:xfrm>
            <a:custGeom>
              <a:avLst/>
              <a:gdLst/>
              <a:ahLst/>
              <a:cxnLst/>
              <a:rect l="0" t="0" r="0" b="0"/>
              <a:pathLst>
                <a:path w="269608" h="593908">
                  <a:moveTo>
                    <a:pt x="10043" y="18244"/>
                  </a:moveTo>
                  <a:lnTo>
                    <a:pt x="18791" y="55274"/>
                  </a:lnTo>
                  <a:lnTo>
                    <a:pt x="19784" y="97325"/>
                  </a:lnTo>
                  <a:lnTo>
                    <a:pt x="20079" y="141896"/>
                  </a:lnTo>
                  <a:lnTo>
                    <a:pt x="20166" y="189094"/>
                  </a:lnTo>
                  <a:lnTo>
                    <a:pt x="20192" y="233433"/>
                  </a:lnTo>
                  <a:lnTo>
                    <a:pt x="25593" y="280563"/>
                  </a:lnTo>
                  <a:lnTo>
                    <a:pt x="28950" y="330275"/>
                  </a:lnTo>
                  <a:lnTo>
                    <a:pt x="29944" y="375359"/>
                  </a:lnTo>
                  <a:lnTo>
                    <a:pt x="37263" y="424065"/>
                  </a:lnTo>
                  <a:lnTo>
                    <a:pt x="39880" y="472988"/>
                  </a:lnTo>
                  <a:lnTo>
                    <a:pt x="40332" y="511217"/>
                  </a:lnTo>
                  <a:lnTo>
                    <a:pt x="43477" y="552272"/>
                  </a:lnTo>
                  <a:lnTo>
                    <a:pt x="50262" y="593907"/>
                  </a:lnTo>
                  <a:lnTo>
                    <a:pt x="33329" y="544044"/>
                  </a:lnTo>
                  <a:lnTo>
                    <a:pt x="23465" y="506432"/>
                  </a:lnTo>
                  <a:lnTo>
                    <a:pt x="13393" y="460042"/>
                  </a:lnTo>
                  <a:lnTo>
                    <a:pt x="4388" y="411675"/>
                  </a:lnTo>
                  <a:lnTo>
                    <a:pt x="1218" y="365988"/>
                  </a:lnTo>
                  <a:lnTo>
                    <a:pt x="476" y="329712"/>
                  </a:lnTo>
                  <a:lnTo>
                    <a:pt x="146" y="294022"/>
                  </a:lnTo>
                  <a:lnTo>
                    <a:pt x="0" y="259345"/>
                  </a:lnTo>
                  <a:lnTo>
                    <a:pt x="1047" y="209218"/>
                  </a:lnTo>
                  <a:lnTo>
                    <a:pt x="9134" y="165266"/>
                  </a:lnTo>
                  <a:lnTo>
                    <a:pt x="24198" y="124773"/>
                  </a:lnTo>
                  <a:lnTo>
                    <a:pt x="38571" y="90825"/>
                  </a:lnTo>
                  <a:lnTo>
                    <a:pt x="76851" y="44150"/>
                  </a:lnTo>
                  <a:lnTo>
                    <a:pt x="97822" y="27676"/>
                  </a:lnTo>
                  <a:lnTo>
                    <a:pt x="147460" y="4931"/>
                  </a:lnTo>
                  <a:lnTo>
                    <a:pt x="174184" y="0"/>
                  </a:lnTo>
                  <a:lnTo>
                    <a:pt x="203552" y="3933"/>
                  </a:lnTo>
                  <a:lnTo>
                    <a:pt x="233702" y="17641"/>
                  </a:lnTo>
                  <a:lnTo>
                    <a:pt x="258691" y="36002"/>
                  </a:lnTo>
                  <a:lnTo>
                    <a:pt x="267309" y="49091"/>
                  </a:lnTo>
                  <a:lnTo>
                    <a:pt x="269607" y="55741"/>
                  </a:lnTo>
                  <a:lnTo>
                    <a:pt x="262054" y="97464"/>
                  </a:lnTo>
                  <a:lnTo>
                    <a:pt x="250911" y="141937"/>
                  </a:lnTo>
                  <a:lnTo>
                    <a:pt x="221938" y="190436"/>
                  </a:lnTo>
                  <a:lnTo>
                    <a:pt x="190292" y="239318"/>
                  </a:lnTo>
                  <a:lnTo>
                    <a:pt x="151763" y="287315"/>
                  </a:lnTo>
                  <a:lnTo>
                    <a:pt x="104425" y="331621"/>
                  </a:lnTo>
                  <a:lnTo>
                    <a:pt x="61021" y="365733"/>
                  </a:lnTo>
                  <a:lnTo>
                    <a:pt x="30363" y="384004"/>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43" name="SMARTInkShape-481"/>
            <p:cNvSpPr/>
            <p:nvPr/>
          </p:nvSpPr>
          <p:spPr>
            <a:xfrm>
              <a:off x="5588274" y="4534600"/>
              <a:ext cx="182607" cy="394027"/>
            </a:xfrm>
            <a:custGeom>
              <a:avLst/>
              <a:gdLst/>
              <a:ahLst/>
              <a:cxnLst/>
              <a:rect l="0" t="0" r="0" b="0"/>
              <a:pathLst>
                <a:path w="182607" h="394027">
                  <a:moveTo>
                    <a:pt x="30206" y="220280"/>
                  </a:moveTo>
                  <a:lnTo>
                    <a:pt x="59822" y="217270"/>
                  </a:lnTo>
                  <a:lnTo>
                    <a:pt x="84889" y="209228"/>
                  </a:lnTo>
                  <a:lnTo>
                    <a:pt x="105487" y="193675"/>
                  </a:lnTo>
                  <a:lnTo>
                    <a:pt x="137394" y="163472"/>
                  </a:lnTo>
                  <a:lnTo>
                    <a:pt x="153155" y="131826"/>
                  </a:lnTo>
                  <a:lnTo>
                    <a:pt x="167465" y="81808"/>
                  </a:lnTo>
                  <a:lnTo>
                    <a:pt x="170232" y="59395"/>
                  </a:lnTo>
                  <a:lnTo>
                    <a:pt x="165441" y="38144"/>
                  </a:lnTo>
                  <a:lnTo>
                    <a:pt x="161003" y="27736"/>
                  </a:lnTo>
                  <a:lnTo>
                    <a:pt x="147040" y="13161"/>
                  </a:lnTo>
                  <a:lnTo>
                    <a:pt x="126160" y="1620"/>
                  </a:lnTo>
                  <a:lnTo>
                    <a:pt x="121269" y="0"/>
                  </a:lnTo>
                  <a:lnTo>
                    <a:pt x="109813" y="1210"/>
                  </a:lnTo>
                  <a:lnTo>
                    <a:pt x="94938" y="7769"/>
                  </a:lnTo>
                  <a:lnTo>
                    <a:pt x="63435" y="30502"/>
                  </a:lnTo>
                  <a:lnTo>
                    <a:pt x="39926" y="58686"/>
                  </a:lnTo>
                  <a:lnTo>
                    <a:pt x="21298" y="101562"/>
                  </a:lnTo>
                  <a:lnTo>
                    <a:pt x="10257" y="139949"/>
                  </a:lnTo>
                  <a:lnTo>
                    <a:pt x="2846" y="182931"/>
                  </a:lnTo>
                  <a:lnTo>
                    <a:pt x="651" y="228405"/>
                  </a:lnTo>
                  <a:lnTo>
                    <a:pt x="0" y="270477"/>
                  </a:lnTo>
                  <a:lnTo>
                    <a:pt x="5174" y="319754"/>
                  </a:lnTo>
                  <a:lnTo>
                    <a:pt x="32361" y="368512"/>
                  </a:lnTo>
                  <a:lnTo>
                    <a:pt x="59568" y="389382"/>
                  </a:lnTo>
                  <a:lnTo>
                    <a:pt x="83520" y="394026"/>
                  </a:lnTo>
                  <a:lnTo>
                    <a:pt x="130296" y="387809"/>
                  </a:lnTo>
                  <a:lnTo>
                    <a:pt x="182606" y="362520"/>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44" name="SMARTInkShape-482"/>
            <p:cNvSpPr/>
            <p:nvPr/>
          </p:nvSpPr>
          <p:spPr>
            <a:xfrm>
              <a:off x="6074656" y="4460659"/>
              <a:ext cx="255025" cy="452961"/>
            </a:xfrm>
            <a:custGeom>
              <a:avLst/>
              <a:gdLst/>
              <a:ahLst/>
              <a:cxnLst/>
              <a:rect l="0" t="0" r="0" b="0"/>
              <a:pathLst>
                <a:path w="255025" h="452961">
                  <a:moveTo>
                    <a:pt x="255024" y="9741"/>
                  </a:moveTo>
                  <a:lnTo>
                    <a:pt x="213827" y="1700"/>
                  </a:lnTo>
                  <a:lnTo>
                    <a:pt x="173634" y="0"/>
                  </a:lnTo>
                  <a:lnTo>
                    <a:pt x="132443" y="5099"/>
                  </a:lnTo>
                  <a:lnTo>
                    <a:pt x="85310" y="23918"/>
                  </a:lnTo>
                  <a:lnTo>
                    <a:pt x="40499" y="43244"/>
                  </a:lnTo>
                  <a:lnTo>
                    <a:pt x="26847" y="53230"/>
                  </a:lnTo>
                  <a:lnTo>
                    <a:pt x="3491" y="78037"/>
                  </a:lnTo>
                  <a:lnTo>
                    <a:pt x="411" y="85752"/>
                  </a:lnTo>
                  <a:lnTo>
                    <a:pt x="0" y="103355"/>
                  </a:lnTo>
                  <a:lnTo>
                    <a:pt x="9599" y="122467"/>
                  </a:lnTo>
                  <a:lnTo>
                    <a:pt x="47100" y="165446"/>
                  </a:lnTo>
                  <a:lnTo>
                    <a:pt x="91196" y="200423"/>
                  </a:lnTo>
                  <a:lnTo>
                    <a:pt x="141968" y="243320"/>
                  </a:lnTo>
                  <a:lnTo>
                    <a:pt x="164455" y="268352"/>
                  </a:lnTo>
                  <a:lnTo>
                    <a:pt x="177640" y="301106"/>
                  </a:lnTo>
                  <a:lnTo>
                    <a:pt x="181120" y="318354"/>
                  </a:lnTo>
                  <a:lnTo>
                    <a:pt x="172292" y="351544"/>
                  </a:lnTo>
                  <a:lnTo>
                    <a:pt x="156064" y="386991"/>
                  </a:lnTo>
                  <a:lnTo>
                    <a:pt x="118066" y="429507"/>
                  </a:lnTo>
                  <a:lnTo>
                    <a:pt x="100456" y="443154"/>
                  </a:lnTo>
                  <a:lnTo>
                    <a:pt x="81341" y="450725"/>
                  </a:lnTo>
                  <a:lnTo>
                    <a:pt x="61556" y="452960"/>
                  </a:lnTo>
                  <a:lnTo>
                    <a:pt x="33635" y="447872"/>
                  </a:lnTo>
                  <a:lnTo>
                    <a:pt x="11184" y="436461"/>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45" name="SMARTInkShape-483"/>
            <p:cNvSpPr/>
            <p:nvPr/>
          </p:nvSpPr>
          <p:spPr>
            <a:xfrm>
              <a:off x="6565920" y="4507841"/>
              <a:ext cx="169827" cy="396327"/>
            </a:xfrm>
            <a:custGeom>
              <a:avLst/>
              <a:gdLst/>
              <a:ahLst/>
              <a:cxnLst/>
              <a:rect l="0" t="0" r="0" b="0"/>
              <a:pathLst>
                <a:path w="169827" h="396327">
                  <a:moveTo>
                    <a:pt x="129520" y="23519"/>
                  </a:moveTo>
                  <a:lnTo>
                    <a:pt x="112448" y="62696"/>
                  </a:lnTo>
                  <a:lnTo>
                    <a:pt x="82748" y="112663"/>
                  </a:lnTo>
                  <a:lnTo>
                    <a:pt x="61976" y="150152"/>
                  </a:lnTo>
                  <a:lnTo>
                    <a:pt x="46917" y="195253"/>
                  </a:lnTo>
                  <a:lnTo>
                    <a:pt x="29912" y="238970"/>
                  </a:lnTo>
                  <a:lnTo>
                    <a:pt x="12049" y="287214"/>
                  </a:lnTo>
                  <a:lnTo>
                    <a:pt x="661" y="333035"/>
                  </a:lnTo>
                  <a:lnTo>
                    <a:pt x="0" y="350735"/>
                  </a:lnTo>
                  <a:lnTo>
                    <a:pt x="3470" y="369890"/>
                  </a:lnTo>
                  <a:lnTo>
                    <a:pt x="8234" y="377483"/>
                  </a:lnTo>
                  <a:lnTo>
                    <a:pt x="22558" y="388928"/>
                  </a:lnTo>
                  <a:lnTo>
                    <a:pt x="44269" y="396326"/>
                  </a:lnTo>
                  <a:lnTo>
                    <a:pt x="75788" y="387729"/>
                  </a:lnTo>
                  <a:lnTo>
                    <a:pt x="108332" y="360096"/>
                  </a:lnTo>
                  <a:lnTo>
                    <a:pt x="134575" y="318415"/>
                  </a:lnTo>
                  <a:lnTo>
                    <a:pt x="157319" y="274559"/>
                  </a:lnTo>
                  <a:lnTo>
                    <a:pt x="166355" y="236002"/>
                  </a:lnTo>
                  <a:lnTo>
                    <a:pt x="169033" y="192969"/>
                  </a:lnTo>
                  <a:lnTo>
                    <a:pt x="169826" y="147480"/>
                  </a:lnTo>
                  <a:lnTo>
                    <a:pt x="167051" y="105404"/>
                  </a:lnTo>
                  <a:lnTo>
                    <a:pt x="155999" y="61519"/>
                  </a:lnTo>
                  <a:lnTo>
                    <a:pt x="134835" y="31109"/>
                  </a:lnTo>
                  <a:lnTo>
                    <a:pt x="108912" y="6371"/>
                  </a:lnTo>
                  <a:lnTo>
                    <a:pt x="102234" y="1927"/>
                  </a:lnTo>
                  <a:lnTo>
                    <a:pt x="85784" y="0"/>
                  </a:lnTo>
                  <a:lnTo>
                    <a:pt x="76657" y="1066"/>
                  </a:lnTo>
                  <a:lnTo>
                    <a:pt x="60493" y="8272"/>
                  </a:lnTo>
                  <a:lnTo>
                    <a:pt x="46912" y="19000"/>
                  </a:lnTo>
                  <a:lnTo>
                    <a:pt x="7600" y="74319"/>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46" name="SMARTInkShape-484"/>
            <p:cNvSpPr/>
            <p:nvPr/>
          </p:nvSpPr>
          <p:spPr>
            <a:xfrm>
              <a:off x="7071361" y="4490720"/>
              <a:ext cx="20134" cy="416561"/>
            </a:xfrm>
            <a:custGeom>
              <a:avLst/>
              <a:gdLst/>
              <a:ahLst/>
              <a:cxnLst/>
              <a:rect l="0" t="0" r="0" b="0"/>
              <a:pathLst>
                <a:path w="20134" h="416561">
                  <a:moveTo>
                    <a:pt x="10159" y="0"/>
                  </a:moveTo>
                  <a:lnTo>
                    <a:pt x="17142" y="48624"/>
                  </a:lnTo>
                  <a:lnTo>
                    <a:pt x="19691" y="92223"/>
                  </a:lnTo>
                  <a:lnTo>
                    <a:pt x="20133" y="139461"/>
                  </a:lnTo>
                  <a:lnTo>
                    <a:pt x="17254" y="182056"/>
                  </a:lnTo>
                  <a:lnTo>
                    <a:pt x="12261" y="226287"/>
                  </a:lnTo>
                  <a:lnTo>
                    <a:pt x="11094" y="260874"/>
                  </a:lnTo>
                  <a:lnTo>
                    <a:pt x="10575" y="302587"/>
                  </a:lnTo>
                  <a:lnTo>
                    <a:pt x="0" y="416560"/>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47" name="SMARTInkShape-485"/>
            <p:cNvSpPr/>
            <p:nvPr/>
          </p:nvSpPr>
          <p:spPr>
            <a:xfrm>
              <a:off x="5821680" y="4547179"/>
              <a:ext cx="159367" cy="424015"/>
            </a:xfrm>
            <a:custGeom>
              <a:avLst/>
              <a:gdLst/>
              <a:ahLst/>
              <a:cxnLst/>
              <a:rect l="0" t="0" r="0" b="0"/>
              <a:pathLst>
                <a:path w="159367" h="424015">
                  <a:moveTo>
                    <a:pt x="91440" y="24821"/>
                  </a:moveTo>
                  <a:lnTo>
                    <a:pt x="86047" y="19428"/>
                  </a:lnTo>
                  <a:lnTo>
                    <a:pt x="80388" y="16779"/>
                  </a:lnTo>
                  <a:lnTo>
                    <a:pt x="77299" y="16073"/>
                  </a:lnTo>
                  <a:lnTo>
                    <a:pt x="74111" y="16732"/>
                  </a:lnTo>
                  <a:lnTo>
                    <a:pt x="67557" y="20473"/>
                  </a:lnTo>
                  <a:lnTo>
                    <a:pt x="57522" y="34320"/>
                  </a:lnTo>
                  <a:lnTo>
                    <a:pt x="40633" y="79882"/>
                  </a:lnTo>
                  <a:lnTo>
                    <a:pt x="27092" y="130649"/>
                  </a:lnTo>
                  <a:lnTo>
                    <a:pt x="16933" y="176090"/>
                  </a:lnTo>
                  <a:lnTo>
                    <a:pt x="12167" y="219909"/>
                  </a:lnTo>
                  <a:lnTo>
                    <a:pt x="5361" y="266885"/>
                  </a:lnTo>
                  <a:lnTo>
                    <a:pt x="1589" y="311158"/>
                  </a:lnTo>
                  <a:lnTo>
                    <a:pt x="8425" y="358461"/>
                  </a:lnTo>
                  <a:lnTo>
                    <a:pt x="18531" y="405292"/>
                  </a:lnTo>
                  <a:lnTo>
                    <a:pt x="22514" y="411677"/>
                  </a:lnTo>
                  <a:lnTo>
                    <a:pt x="35971" y="421782"/>
                  </a:lnTo>
                  <a:lnTo>
                    <a:pt x="59262" y="424014"/>
                  </a:lnTo>
                  <a:lnTo>
                    <a:pt x="73374" y="423030"/>
                  </a:lnTo>
                  <a:lnTo>
                    <a:pt x="98086" y="412905"/>
                  </a:lnTo>
                  <a:lnTo>
                    <a:pt x="118100" y="397116"/>
                  </a:lnTo>
                  <a:lnTo>
                    <a:pt x="135715" y="369187"/>
                  </a:lnTo>
                  <a:lnTo>
                    <a:pt x="148084" y="333818"/>
                  </a:lnTo>
                  <a:lnTo>
                    <a:pt x="155373" y="292352"/>
                  </a:lnTo>
                  <a:lnTo>
                    <a:pt x="159366" y="255860"/>
                  </a:lnTo>
                  <a:lnTo>
                    <a:pt x="158604" y="206918"/>
                  </a:lnTo>
                  <a:lnTo>
                    <a:pt x="151228" y="159679"/>
                  </a:lnTo>
                  <a:lnTo>
                    <a:pt x="138883" y="117084"/>
                  </a:lnTo>
                  <a:lnTo>
                    <a:pt x="119877" y="67631"/>
                  </a:lnTo>
                  <a:lnTo>
                    <a:pt x="103378" y="41017"/>
                  </a:lnTo>
                  <a:lnTo>
                    <a:pt x="73403" y="13439"/>
                  </a:lnTo>
                  <a:lnTo>
                    <a:pt x="54825" y="2829"/>
                  </a:lnTo>
                  <a:lnTo>
                    <a:pt x="46710" y="0"/>
                  </a:lnTo>
                  <a:lnTo>
                    <a:pt x="39043" y="371"/>
                  </a:lnTo>
                  <a:lnTo>
                    <a:pt x="24502" y="6805"/>
                  </a:lnTo>
                  <a:lnTo>
                    <a:pt x="0" y="34981"/>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48" name="SMARTInkShape-486"/>
            <p:cNvSpPr/>
            <p:nvPr/>
          </p:nvSpPr>
          <p:spPr>
            <a:xfrm>
              <a:off x="7223761" y="4470400"/>
              <a:ext cx="304801" cy="436881"/>
            </a:xfrm>
            <a:custGeom>
              <a:avLst/>
              <a:gdLst/>
              <a:ahLst/>
              <a:cxnLst/>
              <a:rect l="0" t="0" r="0" b="0"/>
              <a:pathLst>
                <a:path w="304801" h="436881">
                  <a:moveTo>
                    <a:pt x="0" y="0"/>
                  </a:moveTo>
                  <a:lnTo>
                    <a:pt x="15093" y="25463"/>
                  </a:lnTo>
                  <a:lnTo>
                    <a:pt x="27105" y="69794"/>
                  </a:lnTo>
                  <a:lnTo>
                    <a:pt x="29813" y="116892"/>
                  </a:lnTo>
                  <a:lnTo>
                    <a:pt x="29219" y="162695"/>
                  </a:lnTo>
                  <a:lnTo>
                    <a:pt x="23458" y="201986"/>
                  </a:lnTo>
                  <a:lnTo>
                    <a:pt x="21249" y="247745"/>
                  </a:lnTo>
                  <a:lnTo>
                    <a:pt x="19466" y="289275"/>
                  </a:lnTo>
                  <a:lnTo>
                    <a:pt x="9322" y="334220"/>
                  </a:lnTo>
                  <a:lnTo>
                    <a:pt x="1227" y="384811"/>
                  </a:lnTo>
                  <a:lnTo>
                    <a:pt x="9" y="435389"/>
                  </a:lnTo>
                  <a:lnTo>
                    <a:pt x="0" y="436821"/>
                  </a:lnTo>
                  <a:lnTo>
                    <a:pt x="0" y="393446"/>
                  </a:lnTo>
                  <a:lnTo>
                    <a:pt x="0" y="352037"/>
                  </a:lnTo>
                  <a:lnTo>
                    <a:pt x="0" y="313904"/>
                  </a:lnTo>
                  <a:lnTo>
                    <a:pt x="0" y="274007"/>
                  </a:lnTo>
                  <a:lnTo>
                    <a:pt x="3010" y="233587"/>
                  </a:lnTo>
                  <a:lnTo>
                    <a:pt x="14061" y="193012"/>
                  </a:lnTo>
                  <a:lnTo>
                    <a:pt x="32630" y="144242"/>
                  </a:lnTo>
                  <a:lnTo>
                    <a:pt x="61689" y="94714"/>
                  </a:lnTo>
                  <a:lnTo>
                    <a:pt x="96632" y="59129"/>
                  </a:lnTo>
                  <a:lnTo>
                    <a:pt x="112938" y="48857"/>
                  </a:lnTo>
                  <a:lnTo>
                    <a:pt x="135941" y="43075"/>
                  </a:lnTo>
                  <a:lnTo>
                    <a:pt x="185267" y="40854"/>
                  </a:lnTo>
                  <a:lnTo>
                    <a:pt x="199369" y="40735"/>
                  </a:lnTo>
                  <a:lnTo>
                    <a:pt x="225394" y="51455"/>
                  </a:lnTo>
                  <a:lnTo>
                    <a:pt x="261755" y="79661"/>
                  </a:lnTo>
                  <a:lnTo>
                    <a:pt x="281384" y="98737"/>
                  </a:lnTo>
                  <a:lnTo>
                    <a:pt x="288748" y="115003"/>
                  </a:lnTo>
                  <a:lnTo>
                    <a:pt x="300846" y="162987"/>
                  </a:lnTo>
                  <a:lnTo>
                    <a:pt x="304279" y="213416"/>
                  </a:lnTo>
                  <a:lnTo>
                    <a:pt x="304731" y="264167"/>
                  </a:lnTo>
                  <a:lnTo>
                    <a:pt x="303662" y="314961"/>
                  </a:lnTo>
                  <a:lnTo>
                    <a:pt x="296051" y="360366"/>
                  </a:lnTo>
                  <a:lnTo>
                    <a:pt x="294676" y="409140"/>
                  </a:lnTo>
                  <a:lnTo>
                    <a:pt x="294651" y="419755"/>
                  </a:lnTo>
                  <a:lnTo>
                    <a:pt x="297654" y="426635"/>
                  </a:lnTo>
                  <a:lnTo>
                    <a:pt x="304800" y="436880"/>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49" name="SMARTInkShape-487"/>
            <p:cNvSpPr/>
            <p:nvPr/>
          </p:nvSpPr>
          <p:spPr>
            <a:xfrm>
              <a:off x="5334129" y="4460240"/>
              <a:ext cx="243712" cy="502233"/>
            </a:xfrm>
            <a:custGeom>
              <a:avLst/>
              <a:gdLst/>
              <a:ahLst/>
              <a:cxnLst/>
              <a:rect l="0" t="0" r="0" b="0"/>
              <a:pathLst>
                <a:path w="243712" h="502233">
                  <a:moveTo>
                    <a:pt x="10032" y="0"/>
                  </a:moveTo>
                  <a:lnTo>
                    <a:pt x="15425" y="44463"/>
                  </a:lnTo>
                  <a:lnTo>
                    <a:pt x="18779" y="84796"/>
                  </a:lnTo>
                  <a:lnTo>
                    <a:pt x="19773" y="125345"/>
                  </a:lnTo>
                  <a:lnTo>
                    <a:pt x="20067" y="165958"/>
                  </a:lnTo>
                  <a:lnTo>
                    <a:pt x="20136" y="199066"/>
                  </a:lnTo>
                  <a:lnTo>
                    <a:pt x="23185" y="249764"/>
                  </a:lnTo>
                  <a:lnTo>
                    <a:pt x="28228" y="296396"/>
                  </a:lnTo>
                  <a:lnTo>
                    <a:pt x="29722" y="345960"/>
                  </a:lnTo>
                  <a:lnTo>
                    <a:pt x="30165" y="390374"/>
                  </a:lnTo>
                  <a:lnTo>
                    <a:pt x="27286" y="431002"/>
                  </a:lnTo>
                  <a:lnTo>
                    <a:pt x="19283" y="472767"/>
                  </a:lnTo>
                  <a:lnTo>
                    <a:pt x="11249" y="502232"/>
                  </a:lnTo>
                  <a:lnTo>
                    <a:pt x="10843" y="501897"/>
                  </a:lnTo>
                  <a:lnTo>
                    <a:pt x="3156" y="454431"/>
                  </a:lnTo>
                  <a:lnTo>
                    <a:pt x="1331" y="411190"/>
                  </a:lnTo>
                  <a:lnTo>
                    <a:pt x="521" y="370899"/>
                  </a:lnTo>
                  <a:lnTo>
                    <a:pt x="159" y="334177"/>
                  </a:lnTo>
                  <a:lnTo>
                    <a:pt x="0" y="299042"/>
                  </a:lnTo>
                  <a:lnTo>
                    <a:pt x="2939" y="264612"/>
                  </a:lnTo>
                  <a:lnTo>
                    <a:pt x="8008" y="230494"/>
                  </a:lnTo>
                  <a:lnTo>
                    <a:pt x="14024" y="196516"/>
                  </a:lnTo>
                  <a:lnTo>
                    <a:pt x="23471" y="162600"/>
                  </a:lnTo>
                  <a:lnTo>
                    <a:pt x="38473" y="117793"/>
                  </a:lnTo>
                  <a:lnTo>
                    <a:pt x="59050" y="72312"/>
                  </a:lnTo>
                  <a:lnTo>
                    <a:pt x="83726" y="34102"/>
                  </a:lnTo>
                  <a:lnTo>
                    <a:pt x="97969" y="23275"/>
                  </a:lnTo>
                  <a:lnTo>
                    <a:pt x="109698" y="16741"/>
                  </a:lnTo>
                  <a:lnTo>
                    <a:pt x="115987" y="16805"/>
                  </a:lnTo>
                  <a:lnTo>
                    <a:pt x="128995" y="22897"/>
                  </a:lnTo>
                  <a:lnTo>
                    <a:pt x="143619" y="33627"/>
                  </a:lnTo>
                  <a:lnTo>
                    <a:pt x="155101" y="54743"/>
                  </a:lnTo>
                  <a:lnTo>
                    <a:pt x="172518" y="105129"/>
                  </a:lnTo>
                  <a:lnTo>
                    <a:pt x="179719" y="143286"/>
                  </a:lnTo>
                  <a:lnTo>
                    <a:pt x="184863" y="186200"/>
                  </a:lnTo>
                  <a:lnTo>
                    <a:pt x="190528" y="234664"/>
                  </a:lnTo>
                  <a:lnTo>
                    <a:pt x="195216" y="284772"/>
                  </a:lnTo>
                  <a:lnTo>
                    <a:pt x="200744" y="335367"/>
                  </a:lnTo>
                  <a:lnTo>
                    <a:pt x="202381" y="380085"/>
                  </a:lnTo>
                  <a:lnTo>
                    <a:pt x="205878" y="420805"/>
                  </a:lnTo>
                  <a:lnTo>
                    <a:pt x="211778" y="468951"/>
                  </a:lnTo>
                  <a:lnTo>
                    <a:pt x="243711" y="497840"/>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grpSp>
        <p:nvGrpSpPr>
          <p:cNvPr id="1055" name="SMARTInkShape-Group65"/>
          <p:cNvGrpSpPr/>
          <p:nvPr/>
        </p:nvGrpSpPr>
        <p:grpSpPr>
          <a:xfrm>
            <a:off x="5415280" y="3247219"/>
            <a:ext cx="1706881" cy="673167"/>
            <a:chOff x="5415280" y="3247219"/>
            <a:chExt cx="1706881" cy="673167"/>
          </a:xfrm>
        </p:grpSpPr>
        <p:sp>
          <p:nvSpPr>
            <p:cNvPr id="1051" name="SMARTInkShape-488"/>
            <p:cNvSpPr/>
            <p:nvPr/>
          </p:nvSpPr>
          <p:spPr>
            <a:xfrm>
              <a:off x="5415280" y="3352800"/>
              <a:ext cx="426721" cy="399212"/>
            </a:xfrm>
            <a:custGeom>
              <a:avLst/>
              <a:gdLst/>
              <a:ahLst/>
              <a:cxnLst/>
              <a:rect l="0" t="0" r="0" b="0"/>
              <a:pathLst>
                <a:path w="426721" h="399212">
                  <a:moveTo>
                    <a:pt x="0" y="0"/>
                  </a:moveTo>
                  <a:lnTo>
                    <a:pt x="0" y="5393"/>
                  </a:lnTo>
                  <a:lnTo>
                    <a:pt x="3009" y="11052"/>
                  </a:lnTo>
                  <a:lnTo>
                    <a:pt x="23595" y="42600"/>
                  </a:lnTo>
                  <a:lnTo>
                    <a:pt x="41610" y="81861"/>
                  </a:lnTo>
                  <a:lnTo>
                    <a:pt x="58237" y="122092"/>
                  </a:lnTo>
                  <a:lnTo>
                    <a:pt x="73324" y="165621"/>
                  </a:lnTo>
                  <a:lnTo>
                    <a:pt x="92093" y="211257"/>
                  </a:lnTo>
                  <a:lnTo>
                    <a:pt x="118662" y="261738"/>
                  </a:lnTo>
                  <a:lnTo>
                    <a:pt x="145652" y="310175"/>
                  </a:lnTo>
                  <a:lnTo>
                    <a:pt x="178158" y="358269"/>
                  </a:lnTo>
                  <a:lnTo>
                    <a:pt x="189765" y="382928"/>
                  </a:lnTo>
                  <a:lnTo>
                    <a:pt x="190858" y="387366"/>
                  </a:lnTo>
                  <a:lnTo>
                    <a:pt x="198091" y="395306"/>
                  </a:lnTo>
                  <a:lnTo>
                    <a:pt x="203181" y="399004"/>
                  </a:lnTo>
                  <a:lnTo>
                    <a:pt x="207703" y="399211"/>
                  </a:lnTo>
                  <a:lnTo>
                    <a:pt x="211846" y="397092"/>
                  </a:lnTo>
                  <a:lnTo>
                    <a:pt x="215738" y="393421"/>
                  </a:lnTo>
                  <a:lnTo>
                    <a:pt x="217051" y="374291"/>
                  </a:lnTo>
                  <a:lnTo>
                    <a:pt x="211443" y="334797"/>
                  </a:lnTo>
                  <a:lnTo>
                    <a:pt x="204829" y="286391"/>
                  </a:lnTo>
                  <a:lnTo>
                    <a:pt x="195411" y="236106"/>
                  </a:lnTo>
                  <a:lnTo>
                    <a:pt x="185966" y="193884"/>
                  </a:lnTo>
                  <a:lnTo>
                    <a:pt x="179360" y="158420"/>
                  </a:lnTo>
                  <a:lnTo>
                    <a:pt x="174687" y="116554"/>
                  </a:lnTo>
                  <a:lnTo>
                    <a:pt x="178696" y="88094"/>
                  </a:lnTo>
                  <a:lnTo>
                    <a:pt x="184607" y="83565"/>
                  </a:lnTo>
                  <a:lnTo>
                    <a:pt x="203215" y="81543"/>
                  </a:lnTo>
                  <a:lnTo>
                    <a:pt x="220517" y="87417"/>
                  </a:lnTo>
                  <a:lnTo>
                    <a:pt x="235732" y="98683"/>
                  </a:lnTo>
                  <a:lnTo>
                    <a:pt x="255861" y="124066"/>
                  </a:lnTo>
                  <a:lnTo>
                    <a:pt x="276360" y="169004"/>
                  </a:lnTo>
                  <a:lnTo>
                    <a:pt x="298255" y="212259"/>
                  </a:lnTo>
                  <a:lnTo>
                    <a:pt x="325207" y="261936"/>
                  </a:lnTo>
                  <a:lnTo>
                    <a:pt x="361088" y="311657"/>
                  </a:lnTo>
                  <a:lnTo>
                    <a:pt x="382079" y="355374"/>
                  </a:lnTo>
                  <a:lnTo>
                    <a:pt x="404369" y="393498"/>
                  </a:lnTo>
                  <a:lnTo>
                    <a:pt x="399017" y="359866"/>
                  </a:lnTo>
                  <a:lnTo>
                    <a:pt x="397474" y="323253"/>
                  </a:lnTo>
                  <a:lnTo>
                    <a:pt x="396788" y="286661"/>
                  </a:lnTo>
                  <a:lnTo>
                    <a:pt x="396484" y="251582"/>
                  </a:lnTo>
                  <a:lnTo>
                    <a:pt x="396313" y="201229"/>
                  </a:lnTo>
                  <a:lnTo>
                    <a:pt x="396261" y="158338"/>
                  </a:lnTo>
                  <a:lnTo>
                    <a:pt x="399255" y="112933"/>
                  </a:lnTo>
                  <a:lnTo>
                    <a:pt x="410382" y="71352"/>
                  </a:lnTo>
                  <a:lnTo>
                    <a:pt x="426720" y="20320"/>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52" name="SMARTInkShape-489"/>
            <p:cNvSpPr/>
            <p:nvPr/>
          </p:nvSpPr>
          <p:spPr>
            <a:xfrm>
              <a:off x="6400800" y="3247219"/>
              <a:ext cx="91441" cy="633902"/>
            </a:xfrm>
            <a:custGeom>
              <a:avLst/>
              <a:gdLst/>
              <a:ahLst/>
              <a:cxnLst/>
              <a:rect l="0" t="0" r="0" b="0"/>
              <a:pathLst>
                <a:path w="91441" h="633902">
                  <a:moveTo>
                    <a:pt x="0" y="14141"/>
                  </a:moveTo>
                  <a:lnTo>
                    <a:pt x="0" y="0"/>
                  </a:lnTo>
                  <a:lnTo>
                    <a:pt x="8111" y="40323"/>
                  </a:lnTo>
                  <a:lnTo>
                    <a:pt x="20584" y="87422"/>
                  </a:lnTo>
                  <a:lnTo>
                    <a:pt x="27548" y="132562"/>
                  </a:lnTo>
                  <a:lnTo>
                    <a:pt x="30306" y="168373"/>
                  </a:lnTo>
                  <a:lnTo>
                    <a:pt x="35294" y="203103"/>
                  </a:lnTo>
                  <a:lnTo>
                    <a:pt x="38264" y="243375"/>
                  </a:lnTo>
                  <a:lnTo>
                    <a:pt x="40713" y="287614"/>
                  </a:lnTo>
                  <a:lnTo>
                    <a:pt x="45565" y="333616"/>
                  </a:lnTo>
                  <a:lnTo>
                    <a:pt x="48473" y="377392"/>
                  </a:lnTo>
                  <a:lnTo>
                    <a:pt x="52024" y="419426"/>
                  </a:lnTo>
                  <a:lnTo>
                    <a:pt x="61128" y="460686"/>
                  </a:lnTo>
                  <a:lnTo>
                    <a:pt x="73553" y="511207"/>
                  </a:lnTo>
                  <a:lnTo>
                    <a:pt x="80883" y="560621"/>
                  </a:lnTo>
                  <a:lnTo>
                    <a:pt x="89020" y="602994"/>
                  </a:lnTo>
                  <a:lnTo>
                    <a:pt x="91440" y="633901"/>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53" name="SMARTInkShape-490"/>
            <p:cNvSpPr/>
            <p:nvPr/>
          </p:nvSpPr>
          <p:spPr>
            <a:xfrm>
              <a:off x="6252062" y="3464560"/>
              <a:ext cx="870099" cy="455826"/>
            </a:xfrm>
            <a:custGeom>
              <a:avLst/>
              <a:gdLst/>
              <a:ahLst/>
              <a:cxnLst/>
              <a:rect l="0" t="0" r="0" b="0"/>
              <a:pathLst>
                <a:path w="870099" h="455826">
                  <a:moveTo>
                    <a:pt x="36978" y="172720"/>
                  </a:moveTo>
                  <a:lnTo>
                    <a:pt x="20756" y="165738"/>
                  </a:lnTo>
                  <a:lnTo>
                    <a:pt x="0" y="162978"/>
                  </a:lnTo>
                  <a:lnTo>
                    <a:pt x="44039" y="162615"/>
                  </a:lnTo>
                  <a:lnTo>
                    <a:pt x="83850" y="162576"/>
                  </a:lnTo>
                  <a:lnTo>
                    <a:pt x="133036" y="162563"/>
                  </a:lnTo>
                  <a:lnTo>
                    <a:pt x="172810" y="162561"/>
                  </a:lnTo>
                  <a:lnTo>
                    <a:pt x="213193" y="157167"/>
                  </a:lnTo>
                  <a:lnTo>
                    <a:pt x="253756" y="148419"/>
                  </a:lnTo>
                  <a:lnTo>
                    <a:pt x="294374" y="138677"/>
                  </a:lnTo>
                  <a:lnTo>
                    <a:pt x="335008" y="128641"/>
                  </a:lnTo>
                  <a:lnTo>
                    <a:pt x="381080" y="115136"/>
                  </a:lnTo>
                  <a:lnTo>
                    <a:pt x="427649" y="98212"/>
                  </a:lnTo>
                  <a:lnTo>
                    <a:pt x="469329" y="69573"/>
                  </a:lnTo>
                  <a:lnTo>
                    <a:pt x="496076" y="39502"/>
                  </a:lnTo>
                  <a:lnTo>
                    <a:pt x="497701" y="33108"/>
                  </a:lnTo>
                  <a:lnTo>
                    <a:pt x="496497" y="16972"/>
                  </a:lnTo>
                  <a:lnTo>
                    <a:pt x="492337" y="11315"/>
                  </a:lnTo>
                  <a:lnTo>
                    <a:pt x="486177" y="7544"/>
                  </a:lnTo>
                  <a:lnTo>
                    <a:pt x="468045" y="3352"/>
                  </a:lnTo>
                  <a:lnTo>
                    <a:pt x="429489" y="2122"/>
                  </a:lnTo>
                  <a:lnTo>
                    <a:pt x="401131" y="9535"/>
                  </a:lnTo>
                  <a:lnTo>
                    <a:pt x="351727" y="32669"/>
                  </a:lnTo>
                  <a:lnTo>
                    <a:pt x="326789" y="49065"/>
                  </a:lnTo>
                  <a:lnTo>
                    <a:pt x="291235" y="92550"/>
                  </a:lnTo>
                  <a:lnTo>
                    <a:pt x="269329" y="132299"/>
                  </a:lnTo>
                  <a:lnTo>
                    <a:pt x="257720" y="173412"/>
                  </a:lnTo>
                  <a:lnTo>
                    <a:pt x="252525" y="215948"/>
                  </a:lnTo>
                  <a:lnTo>
                    <a:pt x="250986" y="257150"/>
                  </a:lnTo>
                  <a:lnTo>
                    <a:pt x="255924" y="297956"/>
                  </a:lnTo>
                  <a:lnTo>
                    <a:pt x="268835" y="342960"/>
                  </a:lnTo>
                  <a:lnTo>
                    <a:pt x="298403" y="381921"/>
                  </a:lnTo>
                  <a:lnTo>
                    <a:pt x="323658" y="397391"/>
                  </a:lnTo>
                  <a:lnTo>
                    <a:pt x="363378" y="403731"/>
                  </a:lnTo>
                  <a:lnTo>
                    <a:pt x="400107" y="400215"/>
                  </a:lnTo>
                  <a:lnTo>
                    <a:pt x="443225" y="381237"/>
                  </a:lnTo>
                  <a:lnTo>
                    <a:pt x="491928" y="345694"/>
                  </a:lnTo>
                  <a:lnTo>
                    <a:pt x="520828" y="313003"/>
                  </a:lnTo>
                  <a:lnTo>
                    <a:pt x="540166" y="272805"/>
                  </a:lnTo>
                  <a:lnTo>
                    <a:pt x="554857" y="225562"/>
                  </a:lnTo>
                  <a:lnTo>
                    <a:pt x="568629" y="177890"/>
                  </a:lnTo>
                  <a:lnTo>
                    <a:pt x="573435" y="127591"/>
                  </a:lnTo>
                  <a:lnTo>
                    <a:pt x="574859" y="85971"/>
                  </a:lnTo>
                  <a:lnTo>
                    <a:pt x="573082" y="35713"/>
                  </a:lnTo>
                  <a:lnTo>
                    <a:pt x="564618" y="17377"/>
                  </a:lnTo>
                  <a:lnTo>
                    <a:pt x="559352" y="10734"/>
                  </a:lnTo>
                  <a:lnTo>
                    <a:pt x="557947" y="10543"/>
                  </a:lnTo>
                  <a:lnTo>
                    <a:pt x="566561" y="54418"/>
                  </a:lnTo>
                  <a:lnTo>
                    <a:pt x="572822" y="92512"/>
                  </a:lnTo>
                  <a:lnTo>
                    <a:pt x="577687" y="135408"/>
                  </a:lnTo>
                  <a:lnTo>
                    <a:pt x="583222" y="168555"/>
                  </a:lnTo>
                  <a:lnTo>
                    <a:pt x="589444" y="205864"/>
                  </a:lnTo>
                  <a:lnTo>
                    <a:pt x="595974" y="242014"/>
                  </a:lnTo>
                  <a:lnTo>
                    <a:pt x="602639" y="276895"/>
                  </a:lnTo>
                  <a:lnTo>
                    <a:pt x="612737" y="326008"/>
                  </a:lnTo>
                  <a:lnTo>
                    <a:pt x="626263" y="374089"/>
                  </a:lnTo>
                  <a:lnTo>
                    <a:pt x="639806" y="416198"/>
                  </a:lnTo>
                  <a:lnTo>
                    <a:pt x="656143" y="455825"/>
                  </a:lnTo>
                  <a:lnTo>
                    <a:pt x="653650" y="407780"/>
                  </a:lnTo>
                  <a:lnTo>
                    <a:pt x="647975" y="360639"/>
                  </a:lnTo>
                  <a:lnTo>
                    <a:pt x="652386" y="321219"/>
                  </a:lnTo>
                  <a:lnTo>
                    <a:pt x="655449" y="275547"/>
                  </a:lnTo>
                  <a:lnTo>
                    <a:pt x="667144" y="231661"/>
                  </a:lnTo>
                  <a:lnTo>
                    <a:pt x="684908" y="184665"/>
                  </a:lnTo>
                  <a:lnTo>
                    <a:pt x="704470" y="140386"/>
                  </a:lnTo>
                  <a:lnTo>
                    <a:pt x="738290" y="93081"/>
                  </a:lnTo>
                  <a:lnTo>
                    <a:pt x="770893" y="54135"/>
                  </a:lnTo>
                  <a:lnTo>
                    <a:pt x="820742" y="18501"/>
                  </a:lnTo>
                  <a:lnTo>
                    <a:pt x="870098" y="0"/>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54" name="SMARTInkShape-491"/>
            <p:cNvSpPr/>
            <p:nvPr/>
          </p:nvSpPr>
          <p:spPr>
            <a:xfrm>
              <a:off x="5964624" y="3343729"/>
              <a:ext cx="405697" cy="477025"/>
            </a:xfrm>
            <a:custGeom>
              <a:avLst/>
              <a:gdLst/>
              <a:ahLst/>
              <a:cxnLst/>
              <a:rect l="0" t="0" r="0" b="0"/>
              <a:pathLst>
                <a:path w="405697" h="477025">
                  <a:moveTo>
                    <a:pt x="314256" y="110671"/>
                  </a:moveTo>
                  <a:lnTo>
                    <a:pt x="308863" y="105278"/>
                  </a:lnTo>
                  <a:lnTo>
                    <a:pt x="303204" y="102629"/>
                  </a:lnTo>
                  <a:lnTo>
                    <a:pt x="300115" y="101923"/>
                  </a:lnTo>
                  <a:lnTo>
                    <a:pt x="257509" y="71940"/>
                  </a:lnTo>
                  <a:lnTo>
                    <a:pt x="206947" y="28941"/>
                  </a:lnTo>
                  <a:lnTo>
                    <a:pt x="169698" y="11320"/>
                  </a:lnTo>
                  <a:lnTo>
                    <a:pt x="128306" y="2588"/>
                  </a:lnTo>
                  <a:lnTo>
                    <a:pt x="98230" y="0"/>
                  </a:lnTo>
                  <a:lnTo>
                    <a:pt x="82401" y="5416"/>
                  </a:lnTo>
                  <a:lnTo>
                    <a:pt x="68970" y="15349"/>
                  </a:lnTo>
                  <a:lnTo>
                    <a:pt x="36808" y="61463"/>
                  </a:lnTo>
                  <a:lnTo>
                    <a:pt x="17326" y="103836"/>
                  </a:lnTo>
                  <a:lnTo>
                    <a:pt x="7309" y="130211"/>
                  </a:lnTo>
                  <a:lnTo>
                    <a:pt x="1671" y="176793"/>
                  </a:lnTo>
                  <a:lnTo>
                    <a:pt x="0" y="225215"/>
                  </a:lnTo>
                  <a:lnTo>
                    <a:pt x="634" y="269791"/>
                  </a:lnTo>
                  <a:lnTo>
                    <a:pt x="7469" y="315988"/>
                  </a:lnTo>
                  <a:lnTo>
                    <a:pt x="18902" y="353257"/>
                  </a:lnTo>
                  <a:lnTo>
                    <a:pt x="41606" y="389009"/>
                  </a:lnTo>
                  <a:lnTo>
                    <a:pt x="56107" y="402958"/>
                  </a:lnTo>
                  <a:lnTo>
                    <a:pt x="93144" y="417157"/>
                  </a:lnTo>
                  <a:lnTo>
                    <a:pt x="134473" y="417727"/>
                  </a:lnTo>
                  <a:lnTo>
                    <a:pt x="155707" y="410453"/>
                  </a:lnTo>
                  <a:lnTo>
                    <a:pt x="194913" y="380943"/>
                  </a:lnTo>
                  <a:lnTo>
                    <a:pt x="214674" y="359960"/>
                  </a:lnTo>
                  <a:lnTo>
                    <a:pt x="235736" y="313250"/>
                  </a:lnTo>
                  <a:lnTo>
                    <a:pt x="255639" y="271979"/>
                  </a:lnTo>
                  <a:lnTo>
                    <a:pt x="261911" y="221515"/>
                  </a:lnTo>
                  <a:lnTo>
                    <a:pt x="262999" y="175499"/>
                  </a:lnTo>
                  <a:lnTo>
                    <a:pt x="260311" y="131008"/>
                  </a:lnTo>
                  <a:lnTo>
                    <a:pt x="246109" y="83580"/>
                  </a:lnTo>
                  <a:lnTo>
                    <a:pt x="234929" y="71815"/>
                  </a:lnTo>
                  <a:lnTo>
                    <a:pt x="233149" y="72349"/>
                  </a:lnTo>
                  <a:lnTo>
                    <a:pt x="228162" y="75953"/>
                  </a:lnTo>
                  <a:lnTo>
                    <a:pt x="222743" y="117652"/>
                  </a:lnTo>
                  <a:lnTo>
                    <a:pt x="214984" y="163854"/>
                  </a:lnTo>
                  <a:lnTo>
                    <a:pt x="216356" y="205827"/>
                  </a:lnTo>
                  <a:lnTo>
                    <a:pt x="220902" y="251002"/>
                  </a:lnTo>
                  <a:lnTo>
                    <a:pt x="225259" y="292985"/>
                  </a:lnTo>
                  <a:lnTo>
                    <a:pt x="233700" y="334023"/>
                  </a:lnTo>
                  <a:lnTo>
                    <a:pt x="243351" y="374781"/>
                  </a:lnTo>
                  <a:lnTo>
                    <a:pt x="256370" y="412446"/>
                  </a:lnTo>
                  <a:lnTo>
                    <a:pt x="277538" y="445054"/>
                  </a:lnTo>
                  <a:lnTo>
                    <a:pt x="296809" y="463615"/>
                  </a:lnTo>
                  <a:lnTo>
                    <a:pt x="320424" y="475627"/>
                  </a:lnTo>
                  <a:lnTo>
                    <a:pt x="331915" y="477024"/>
                  </a:lnTo>
                  <a:lnTo>
                    <a:pt x="353713" y="472555"/>
                  </a:lnTo>
                  <a:lnTo>
                    <a:pt x="405696" y="445951"/>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grpSp>
        <p:nvGrpSpPr>
          <p:cNvPr id="1065" name="SMARTInkShape-Group66"/>
          <p:cNvGrpSpPr/>
          <p:nvPr/>
        </p:nvGrpSpPr>
        <p:grpSpPr>
          <a:xfrm>
            <a:off x="1599427" y="6837680"/>
            <a:ext cx="2383294" cy="757735"/>
            <a:chOff x="1599427" y="6837680"/>
            <a:chExt cx="2383294" cy="757735"/>
          </a:xfrm>
        </p:grpSpPr>
        <p:sp>
          <p:nvSpPr>
            <p:cNvPr id="1056" name="SMARTInkShape-492"/>
            <p:cNvSpPr/>
            <p:nvPr/>
          </p:nvSpPr>
          <p:spPr>
            <a:xfrm>
              <a:off x="2946895" y="7135121"/>
              <a:ext cx="497346" cy="358079"/>
            </a:xfrm>
            <a:custGeom>
              <a:avLst/>
              <a:gdLst/>
              <a:ahLst/>
              <a:cxnLst/>
              <a:rect l="0" t="0" r="0" b="0"/>
              <a:pathLst>
                <a:path w="497346" h="358079">
                  <a:moveTo>
                    <a:pt x="141745" y="119119"/>
                  </a:moveTo>
                  <a:lnTo>
                    <a:pt x="97537" y="100026"/>
                  </a:lnTo>
                  <a:lnTo>
                    <a:pt x="51607" y="85495"/>
                  </a:lnTo>
                  <a:lnTo>
                    <a:pt x="12180" y="74011"/>
                  </a:lnTo>
                  <a:lnTo>
                    <a:pt x="247" y="75740"/>
                  </a:lnTo>
                  <a:lnTo>
                    <a:pt x="0" y="78912"/>
                  </a:lnTo>
                  <a:lnTo>
                    <a:pt x="8756" y="88455"/>
                  </a:lnTo>
                  <a:lnTo>
                    <a:pt x="57066" y="104867"/>
                  </a:lnTo>
                  <a:lnTo>
                    <a:pt x="97715" y="115523"/>
                  </a:lnTo>
                  <a:lnTo>
                    <a:pt x="138357" y="125830"/>
                  </a:lnTo>
                  <a:lnTo>
                    <a:pt x="180127" y="134905"/>
                  </a:lnTo>
                  <a:lnTo>
                    <a:pt x="226621" y="138096"/>
                  </a:lnTo>
                  <a:lnTo>
                    <a:pt x="269497" y="139041"/>
                  </a:lnTo>
                  <a:lnTo>
                    <a:pt x="310800" y="138192"/>
                  </a:lnTo>
                  <a:lnTo>
                    <a:pt x="351635" y="131293"/>
                  </a:lnTo>
                  <a:lnTo>
                    <a:pt x="391205" y="122099"/>
                  </a:lnTo>
                  <a:lnTo>
                    <a:pt x="438499" y="105868"/>
                  </a:lnTo>
                  <a:lnTo>
                    <a:pt x="474809" y="86649"/>
                  </a:lnTo>
                  <a:lnTo>
                    <a:pt x="481684" y="79100"/>
                  </a:lnTo>
                  <a:lnTo>
                    <a:pt x="483518" y="75506"/>
                  </a:lnTo>
                  <a:lnTo>
                    <a:pt x="480705" y="48875"/>
                  </a:lnTo>
                  <a:lnTo>
                    <a:pt x="474963" y="39551"/>
                  </a:lnTo>
                  <a:lnTo>
                    <a:pt x="439322" y="11377"/>
                  </a:lnTo>
                  <a:lnTo>
                    <a:pt x="431570" y="6651"/>
                  </a:lnTo>
                  <a:lnTo>
                    <a:pt x="393691" y="0"/>
                  </a:lnTo>
                  <a:lnTo>
                    <a:pt x="346720" y="8817"/>
                  </a:lnTo>
                  <a:lnTo>
                    <a:pt x="318628" y="20334"/>
                  </a:lnTo>
                  <a:lnTo>
                    <a:pt x="297762" y="41684"/>
                  </a:lnTo>
                  <a:lnTo>
                    <a:pt x="278595" y="80367"/>
                  </a:lnTo>
                  <a:lnTo>
                    <a:pt x="263938" y="130321"/>
                  </a:lnTo>
                  <a:lnTo>
                    <a:pt x="256596" y="173238"/>
                  </a:lnTo>
                  <a:lnTo>
                    <a:pt x="257432" y="218692"/>
                  </a:lnTo>
                  <a:lnTo>
                    <a:pt x="267827" y="269112"/>
                  </a:lnTo>
                  <a:lnTo>
                    <a:pt x="288863" y="310555"/>
                  </a:lnTo>
                  <a:lnTo>
                    <a:pt x="321435" y="348756"/>
                  </a:lnTo>
                  <a:lnTo>
                    <a:pt x="346914" y="356647"/>
                  </a:lnTo>
                  <a:lnTo>
                    <a:pt x="387297" y="358078"/>
                  </a:lnTo>
                  <a:lnTo>
                    <a:pt x="406666" y="352888"/>
                  </a:lnTo>
                  <a:lnTo>
                    <a:pt x="497345" y="301999"/>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57" name="SMARTInkShape-493"/>
            <p:cNvSpPr/>
            <p:nvPr/>
          </p:nvSpPr>
          <p:spPr>
            <a:xfrm>
              <a:off x="2602372" y="7027014"/>
              <a:ext cx="303389" cy="461101"/>
            </a:xfrm>
            <a:custGeom>
              <a:avLst/>
              <a:gdLst/>
              <a:ahLst/>
              <a:cxnLst/>
              <a:rect l="0" t="0" r="0" b="0"/>
              <a:pathLst>
                <a:path w="303389" h="461101">
                  <a:moveTo>
                    <a:pt x="8748" y="186586"/>
                  </a:moveTo>
                  <a:lnTo>
                    <a:pt x="3354" y="186586"/>
                  </a:lnTo>
                  <a:lnTo>
                    <a:pt x="1766" y="187715"/>
                  </a:lnTo>
                  <a:lnTo>
                    <a:pt x="706" y="189596"/>
                  </a:lnTo>
                  <a:lnTo>
                    <a:pt x="0" y="191979"/>
                  </a:lnTo>
                  <a:lnTo>
                    <a:pt x="658" y="194697"/>
                  </a:lnTo>
                  <a:lnTo>
                    <a:pt x="4400" y="200728"/>
                  </a:lnTo>
                  <a:lnTo>
                    <a:pt x="23640" y="210468"/>
                  </a:lnTo>
                  <a:lnTo>
                    <a:pt x="61578" y="215111"/>
                  </a:lnTo>
                  <a:lnTo>
                    <a:pt x="103173" y="211094"/>
                  </a:lnTo>
                  <a:lnTo>
                    <a:pt x="150699" y="197364"/>
                  </a:lnTo>
                  <a:lnTo>
                    <a:pt x="188030" y="172470"/>
                  </a:lnTo>
                  <a:lnTo>
                    <a:pt x="210349" y="149456"/>
                  </a:lnTo>
                  <a:lnTo>
                    <a:pt x="231167" y="105719"/>
                  </a:lnTo>
                  <a:lnTo>
                    <a:pt x="234413" y="76514"/>
                  </a:lnTo>
                  <a:lnTo>
                    <a:pt x="230964" y="50741"/>
                  </a:lnTo>
                  <a:lnTo>
                    <a:pt x="213363" y="18809"/>
                  </a:lnTo>
                  <a:lnTo>
                    <a:pt x="209505" y="13775"/>
                  </a:lnTo>
                  <a:lnTo>
                    <a:pt x="177107" y="1296"/>
                  </a:lnTo>
                  <a:lnTo>
                    <a:pt x="156575" y="0"/>
                  </a:lnTo>
                  <a:lnTo>
                    <a:pt x="108818" y="13762"/>
                  </a:lnTo>
                  <a:lnTo>
                    <a:pt x="89724" y="28496"/>
                  </a:lnTo>
                  <a:lnTo>
                    <a:pt x="57250" y="76544"/>
                  </a:lnTo>
                  <a:lnTo>
                    <a:pt x="40112" y="126635"/>
                  </a:lnTo>
                  <a:lnTo>
                    <a:pt x="32340" y="166565"/>
                  </a:lnTo>
                  <a:lnTo>
                    <a:pt x="33048" y="213015"/>
                  </a:lnTo>
                  <a:lnTo>
                    <a:pt x="37397" y="263656"/>
                  </a:lnTo>
                  <a:lnTo>
                    <a:pt x="44706" y="310269"/>
                  </a:lnTo>
                  <a:lnTo>
                    <a:pt x="61171" y="353808"/>
                  </a:lnTo>
                  <a:lnTo>
                    <a:pt x="86962" y="398860"/>
                  </a:lnTo>
                  <a:lnTo>
                    <a:pt x="112450" y="430104"/>
                  </a:lnTo>
                  <a:lnTo>
                    <a:pt x="157632" y="455417"/>
                  </a:lnTo>
                  <a:lnTo>
                    <a:pt x="194581" y="461100"/>
                  </a:lnTo>
                  <a:lnTo>
                    <a:pt x="232451" y="459864"/>
                  </a:lnTo>
                  <a:lnTo>
                    <a:pt x="303388" y="450746"/>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58" name="SMARTInkShape-494"/>
            <p:cNvSpPr/>
            <p:nvPr/>
          </p:nvSpPr>
          <p:spPr>
            <a:xfrm>
              <a:off x="2418080" y="7048549"/>
              <a:ext cx="182881" cy="426185"/>
            </a:xfrm>
            <a:custGeom>
              <a:avLst/>
              <a:gdLst/>
              <a:ahLst/>
              <a:cxnLst/>
              <a:rect l="0" t="0" r="0" b="0"/>
              <a:pathLst>
                <a:path w="182881" h="426185">
                  <a:moveTo>
                    <a:pt x="0" y="226011"/>
                  </a:moveTo>
                  <a:lnTo>
                    <a:pt x="5394" y="231404"/>
                  </a:lnTo>
                  <a:lnTo>
                    <a:pt x="17073" y="231042"/>
                  </a:lnTo>
                  <a:lnTo>
                    <a:pt x="41378" y="227005"/>
                  </a:lnTo>
                  <a:lnTo>
                    <a:pt x="52634" y="220432"/>
                  </a:lnTo>
                  <a:lnTo>
                    <a:pt x="98321" y="187019"/>
                  </a:lnTo>
                  <a:lnTo>
                    <a:pt x="125328" y="139245"/>
                  </a:lnTo>
                  <a:lnTo>
                    <a:pt x="149394" y="94855"/>
                  </a:lnTo>
                  <a:lnTo>
                    <a:pt x="156709" y="72892"/>
                  </a:lnTo>
                  <a:lnTo>
                    <a:pt x="161404" y="28021"/>
                  </a:lnTo>
                  <a:lnTo>
                    <a:pt x="161790" y="19511"/>
                  </a:lnTo>
                  <a:lnTo>
                    <a:pt x="158660" y="12709"/>
                  </a:lnTo>
                  <a:lnTo>
                    <a:pt x="146151" y="2140"/>
                  </a:lnTo>
                  <a:lnTo>
                    <a:pt x="139203" y="0"/>
                  </a:lnTo>
                  <a:lnTo>
                    <a:pt x="125462" y="632"/>
                  </a:lnTo>
                  <a:lnTo>
                    <a:pt x="111829" y="7685"/>
                  </a:lnTo>
                  <a:lnTo>
                    <a:pt x="105033" y="12727"/>
                  </a:lnTo>
                  <a:lnTo>
                    <a:pt x="94471" y="27360"/>
                  </a:lnTo>
                  <a:lnTo>
                    <a:pt x="78492" y="69744"/>
                  </a:lnTo>
                  <a:lnTo>
                    <a:pt x="62517" y="108338"/>
                  </a:lnTo>
                  <a:lnTo>
                    <a:pt x="48878" y="148373"/>
                  </a:lnTo>
                  <a:lnTo>
                    <a:pt x="37687" y="194227"/>
                  </a:lnTo>
                  <a:lnTo>
                    <a:pt x="32616" y="243561"/>
                  </a:lnTo>
                  <a:lnTo>
                    <a:pt x="31113" y="288533"/>
                  </a:lnTo>
                  <a:lnTo>
                    <a:pt x="36061" y="330457"/>
                  </a:lnTo>
                  <a:lnTo>
                    <a:pt x="51089" y="379567"/>
                  </a:lnTo>
                  <a:lnTo>
                    <a:pt x="58831" y="398116"/>
                  </a:lnTo>
                  <a:lnTo>
                    <a:pt x="69797" y="413885"/>
                  </a:lnTo>
                  <a:lnTo>
                    <a:pt x="82197" y="422400"/>
                  </a:lnTo>
                  <a:lnTo>
                    <a:pt x="97492" y="426184"/>
                  </a:lnTo>
                  <a:lnTo>
                    <a:pt x="182880" y="419051"/>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59" name="SMARTInkShape-495"/>
            <p:cNvSpPr/>
            <p:nvPr/>
          </p:nvSpPr>
          <p:spPr>
            <a:xfrm>
              <a:off x="1782895" y="6837680"/>
              <a:ext cx="35746" cy="757735"/>
            </a:xfrm>
            <a:custGeom>
              <a:avLst/>
              <a:gdLst/>
              <a:ahLst/>
              <a:cxnLst/>
              <a:rect l="0" t="0" r="0" b="0"/>
              <a:pathLst>
                <a:path w="35746" h="757735">
                  <a:moveTo>
                    <a:pt x="35745" y="0"/>
                  </a:moveTo>
                  <a:lnTo>
                    <a:pt x="30351" y="0"/>
                  </a:lnTo>
                  <a:lnTo>
                    <a:pt x="21604" y="26968"/>
                  </a:lnTo>
                  <a:lnTo>
                    <a:pt x="18171" y="61281"/>
                  </a:lnTo>
                  <a:lnTo>
                    <a:pt x="16646" y="100614"/>
                  </a:lnTo>
                  <a:lnTo>
                    <a:pt x="15967" y="136910"/>
                  </a:lnTo>
                  <a:lnTo>
                    <a:pt x="12656" y="174866"/>
                  </a:lnTo>
                  <a:lnTo>
                    <a:pt x="8550" y="214314"/>
                  </a:lnTo>
                  <a:lnTo>
                    <a:pt x="6725" y="254424"/>
                  </a:lnTo>
                  <a:lnTo>
                    <a:pt x="5914" y="297839"/>
                  </a:lnTo>
                  <a:lnTo>
                    <a:pt x="4425" y="343475"/>
                  </a:lnTo>
                  <a:lnTo>
                    <a:pt x="0" y="390099"/>
                  </a:lnTo>
                  <a:lnTo>
                    <a:pt x="291" y="434151"/>
                  </a:lnTo>
                  <a:lnTo>
                    <a:pt x="3054" y="476307"/>
                  </a:lnTo>
                  <a:lnTo>
                    <a:pt x="4283" y="517621"/>
                  </a:lnTo>
                  <a:lnTo>
                    <a:pt x="4828" y="555550"/>
                  </a:lnTo>
                  <a:lnTo>
                    <a:pt x="5071" y="591222"/>
                  </a:lnTo>
                  <a:lnTo>
                    <a:pt x="5207" y="641910"/>
                  </a:lnTo>
                  <a:lnTo>
                    <a:pt x="6377" y="687158"/>
                  </a:lnTo>
                  <a:lnTo>
                    <a:pt x="12242" y="731295"/>
                  </a:lnTo>
                  <a:lnTo>
                    <a:pt x="15006" y="757734"/>
                  </a:lnTo>
                  <a:lnTo>
                    <a:pt x="20695" y="739161"/>
                  </a:lnTo>
                  <a:lnTo>
                    <a:pt x="25585" y="670560"/>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60" name="SMARTInkShape-496"/>
            <p:cNvSpPr/>
            <p:nvPr/>
          </p:nvSpPr>
          <p:spPr>
            <a:xfrm>
              <a:off x="3688080" y="7082296"/>
              <a:ext cx="294641" cy="489604"/>
            </a:xfrm>
            <a:custGeom>
              <a:avLst/>
              <a:gdLst/>
              <a:ahLst/>
              <a:cxnLst/>
              <a:rect l="0" t="0" r="0" b="0"/>
              <a:pathLst>
                <a:path w="294641" h="489604">
                  <a:moveTo>
                    <a:pt x="294640" y="60184"/>
                  </a:moveTo>
                  <a:lnTo>
                    <a:pt x="283853" y="44003"/>
                  </a:lnTo>
                  <a:lnTo>
                    <a:pt x="234772" y="8070"/>
                  </a:lnTo>
                  <a:lnTo>
                    <a:pt x="189702" y="972"/>
                  </a:lnTo>
                  <a:lnTo>
                    <a:pt x="175376" y="0"/>
                  </a:lnTo>
                  <a:lnTo>
                    <a:pt x="168846" y="3129"/>
                  </a:lnTo>
                  <a:lnTo>
                    <a:pt x="155570" y="15635"/>
                  </a:lnTo>
                  <a:lnTo>
                    <a:pt x="148165" y="35492"/>
                  </a:lnTo>
                  <a:lnTo>
                    <a:pt x="143410" y="79640"/>
                  </a:lnTo>
                  <a:lnTo>
                    <a:pt x="150583" y="122103"/>
                  </a:lnTo>
                  <a:lnTo>
                    <a:pt x="165880" y="172802"/>
                  </a:lnTo>
                  <a:lnTo>
                    <a:pt x="183864" y="212839"/>
                  </a:lnTo>
                  <a:lnTo>
                    <a:pt x="203491" y="253300"/>
                  </a:lnTo>
                  <a:lnTo>
                    <a:pt x="224958" y="302032"/>
                  </a:lnTo>
                  <a:lnTo>
                    <a:pt x="247051" y="351253"/>
                  </a:lnTo>
                  <a:lnTo>
                    <a:pt x="263456" y="397770"/>
                  </a:lnTo>
                  <a:lnTo>
                    <a:pt x="272174" y="439319"/>
                  </a:lnTo>
                  <a:lnTo>
                    <a:pt x="269503" y="447279"/>
                  </a:lnTo>
                  <a:lnTo>
                    <a:pt x="257504" y="462143"/>
                  </a:lnTo>
                  <a:lnTo>
                    <a:pt x="226314" y="477812"/>
                  </a:lnTo>
                  <a:lnTo>
                    <a:pt x="193868" y="489603"/>
                  </a:lnTo>
                  <a:lnTo>
                    <a:pt x="152018" y="489460"/>
                  </a:lnTo>
                  <a:lnTo>
                    <a:pt x="103532" y="479297"/>
                  </a:lnTo>
                  <a:lnTo>
                    <a:pt x="72821" y="468595"/>
                  </a:lnTo>
                  <a:lnTo>
                    <a:pt x="29143" y="433470"/>
                  </a:lnTo>
                  <a:lnTo>
                    <a:pt x="0" y="395464"/>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61" name="SMARTInkShape-497"/>
            <p:cNvSpPr/>
            <p:nvPr/>
          </p:nvSpPr>
          <p:spPr>
            <a:xfrm>
              <a:off x="1599427" y="7081520"/>
              <a:ext cx="381774" cy="40641"/>
            </a:xfrm>
            <a:custGeom>
              <a:avLst/>
              <a:gdLst/>
              <a:ahLst/>
              <a:cxnLst/>
              <a:rect l="0" t="0" r="0" b="0"/>
              <a:pathLst>
                <a:path w="381774" h="40641">
                  <a:moveTo>
                    <a:pt x="5853" y="40640"/>
                  </a:moveTo>
                  <a:lnTo>
                    <a:pt x="459" y="35247"/>
                  </a:lnTo>
                  <a:lnTo>
                    <a:pt x="0" y="33658"/>
                  </a:lnTo>
                  <a:lnTo>
                    <a:pt x="822" y="32598"/>
                  </a:lnTo>
                  <a:lnTo>
                    <a:pt x="2499" y="31892"/>
                  </a:lnTo>
                  <a:lnTo>
                    <a:pt x="37221" y="30899"/>
                  </a:lnTo>
                  <a:lnTo>
                    <a:pt x="71723" y="27655"/>
                  </a:lnTo>
                  <a:lnTo>
                    <a:pt x="107378" y="23580"/>
                  </a:lnTo>
                  <a:lnTo>
                    <a:pt x="152837" y="20157"/>
                  </a:lnTo>
                  <a:lnTo>
                    <a:pt x="194905" y="13624"/>
                  </a:lnTo>
                  <a:lnTo>
                    <a:pt x="235968" y="10058"/>
                  </a:lnTo>
                  <a:lnTo>
                    <a:pt x="276734" y="3482"/>
                  </a:lnTo>
                  <a:lnTo>
                    <a:pt x="318540" y="1031"/>
                  </a:lnTo>
                  <a:lnTo>
                    <a:pt x="381773" y="0"/>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62" name="SMARTInkShape-498"/>
            <p:cNvSpPr/>
            <p:nvPr/>
          </p:nvSpPr>
          <p:spPr>
            <a:xfrm>
              <a:off x="3535680" y="7112000"/>
              <a:ext cx="101601" cy="455990"/>
            </a:xfrm>
            <a:custGeom>
              <a:avLst/>
              <a:gdLst/>
              <a:ahLst/>
              <a:cxnLst/>
              <a:rect l="0" t="0" r="0" b="0"/>
              <a:pathLst>
                <a:path w="101601" h="455990">
                  <a:moveTo>
                    <a:pt x="0" y="30480"/>
                  </a:moveTo>
                  <a:lnTo>
                    <a:pt x="0" y="3243"/>
                  </a:lnTo>
                  <a:lnTo>
                    <a:pt x="0" y="44748"/>
                  </a:lnTo>
                  <a:lnTo>
                    <a:pt x="3011" y="80472"/>
                  </a:lnTo>
                  <a:lnTo>
                    <a:pt x="6982" y="120431"/>
                  </a:lnTo>
                  <a:lnTo>
                    <a:pt x="8748" y="157007"/>
                  </a:lnTo>
                  <a:lnTo>
                    <a:pt x="12543" y="192077"/>
                  </a:lnTo>
                  <a:lnTo>
                    <a:pt x="21026" y="240544"/>
                  </a:lnTo>
                  <a:lnTo>
                    <a:pt x="27679" y="283504"/>
                  </a:lnTo>
                  <a:lnTo>
                    <a:pt x="32660" y="324831"/>
                  </a:lnTo>
                  <a:lnTo>
                    <a:pt x="44458" y="373856"/>
                  </a:lnTo>
                  <a:lnTo>
                    <a:pt x="54314" y="416575"/>
                  </a:lnTo>
                  <a:lnTo>
                    <a:pt x="60787" y="455989"/>
                  </a:lnTo>
                  <a:lnTo>
                    <a:pt x="46804" y="405922"/>
                  </a:lnTo>
                  <a:lnTo>
                    <a:pt x="34875" y="356426"/>
                  </a:lnTo>
                  <a:lnTo>
                    <a:pt x="31782" y="309811"/>
                  </a:lnTo>
                  <a:lnTo>
                    <a:pt x="30866" y="260251"/>
                  </a:lnTo>
                  <a:lnTo>
                    <a:pt x="30595" y="210947"/>
                  </a:lnTo>
                  <a:lnTo>
                    <a:pt x="30514" y="167239"/>
                  </a:lnTo>
                  <a:lnTo>
                    <a:pt x="32748" y="124561"/>
                  </a:lnTo>
                  <a:lnTo>
                    <a:pt x="46706" y="77798"/>
                  </a:lnTo>
                  <a:lnTo>
                    <a:pt x="66269" y="37100"/>
                  </a:lnTo>
                  <a:lnTo>
                    <a:pt x="101600" y="0"/>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63" name="SMARTInkShape-499"/>
            <p:cNvSpPr/>
            <p:nvPr/>
          </p:nvSpPr>
          <p:spPr>
            <a:xfrm>
              <a:off x="2865120" y="7040880"/>
              <a:ext cx="280280" cy="406401"/>
            </a:xfrm>
            <a:custGeom>
              <a:avLst/>
              <a:gdLst/>
              <a:ahLst/>
              <a:cxnLst/>
              <a:rect l="0" t="0" r="0" b="0"/>
              <a:pathLst>
                <a:path w="280280" h="406401">
                  <a:moveTo>
                    <a:pt x="0" y="0"/>
                  </a:moveTo>
                  <a:lnTo>
                    <a:pt x="45007" y="17329"/>
                  </a:lnTo>
                  <a:lnTo>
                    <a:pt x="82143" y="27548"/>
                  </a:lnTo>
                  <a:lnTo>
                    <a:pt x="122090" y="35294"/>
                  </a:lnTo>
                  <a:lnTo>
                    <a:pt x="169576" y="47695"/>
                  </a:lnTo>
                  <a:lnTo>
                    <a:pt x="212739" y="61015"/>
                  </a:lnTo>
                  <a:lnTo>
                    <a:pt x="248484" y="74517"/>
                  </a:lnTo>
                  <a:lnTo>
                    <a:pt x="270303" y="90063"/>
                  </a:lnTo>
                  <a:lnTo>
                    <a:pt x="278179" y="99483"/>
                  </a:lnTo>
                  <a:lnTo>
                    <a:pt x="280279" y="103575"/>
                  </a:lnTo>
                  <a:lnTo>
                    <a:pt x="276592" y="117154"/>
                  </a:lnTo>
                  <a:lnTo>
                    <a:pt x="249575" y="162142"/>
                  </a:lnTo>
                  <a:lnTo>
                    <a:pt x="227728" y="185139"/>
                  </a:lnTo>
                  <a:lnTo>
                    <a:pt x="187056" y="216148"/>
                  </a:lnTo>
                  <a:lnTo>
                    <a:pt x="140323" y="257545"/>
                  </a:lnTo>
                  <a:lnTo>
                    <a:pt x="99424" y="292330"/>
                  </a:lnTo>
                  <a:lnTo>
                    <a:pt x="93376" y="299873"/>
                  </a:lnTo>
                  <a:lnTo>
                    <a:pt x="89666" y="323306"/>
                  </a:lnTo>
                  <a:lnTo>
                    <a:pt x="92910" y="349150"/>
                  </a:lnTo>
                  <a:lnTo>
                    <a:pt x="101877" y="368162"/>
                  </a:lnTo>
                  <a:lnTo>
                    <a:pt x="116399" y="381127"/>
                  </a:lnTo>
                  <a:lnTo>
                    <a:pt x="153316" y="398648"/>
                  </a:lnTo>
                  <a:lnTo>
                    <a:pt x="202461" y="404869"/>
                  </a:lnTo>
                  <a:lnTo>
                    <a:pt x="264160" y="406400"/>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64" name="SMARTInkShape-500"/>
            <p:cNvSpPr/>
            <p:nvPr/>
          </p:nvSpPr>
          <p:spPr>
            <a:xfrm>
              <a:off x="2021840" y="7000240"/>
              <a:ext cx="335281" cy="490237"/>
            </a:xfrm>
            <a:custGeom>
              <a:avLst/>
              <a:gdLst/>
              <a:ahLst/>
              <a:cxnLst/>
              <a:rect l="0" t="0" r="0" b="0"/>
              <a:pathLst>
                <a:path w="335281" h="490237">
                  <a:moveTo>
                    <a:pt x="0" y="0"/>
                  </a:moveTo>
                  <a:lnTo>
                    <a:pt x="0" y="44463"/>
                  </a:lnTo>
                  <a:lnTo>
                    <a:pt x="6982" y="91317"/>
                  </a:lnTo>
                  <a:lnTo>
                    <a:pt x="10347" y="130789"/>
                  </a:lnTo>
                  <a:lnTo>
                    <a:pt x="17992" y="177731"/>
                  </a:lnTo>
                  <a:lnTo>
                    <a:pt x="27407" y="226259"/>
                  </a:lnTo>
                  <a:lnTo>
                    <a:pt x="37346" y="270867"/>
                  </a:lnTo>
                  <a:lnTo>
                    <a:pt x="47441" y="318202"/>
                  </a:lnTo>
                  <a:lnTo>
                    <a:pt x="57582" y="361327"/>
                  </a:lnTo>
                  <a:lnTo>
                    <a:pt x="66607" y="401575"/>
                  </a:lnTo>
                  <a:lnTo>
                    <a:pt x="72041" y="435450"/>
                  </a:lnTo>
                  <a:lnTo>
                    <a:pt x="93117" y="485812"/>
                  </a:lnTo>
                  <a:lnTo>
                    <a:pt x="95944" y="489822"/>
                  </a:lnTo>
                  <a:lnTo>
                    <a:pt x="97830" y="490236"/>
                  </a:lnTo>
                  <a:lnTo>
                    <a:pt x="99087" y="488256"/>
                  </a:lnTo>
                  <a:lnTo>
                    <a:pt x="101104" y="447279"/>
                  </a:lnTo>
                  <a:lnTo>
                    <a:pt x="101453" y="404088"/>
                  </a:lnTo>
                  <a:lnTo>
                    <a:pt x="101557" y="357299"/>
                  </a:lnTo>
                  <a:lnTo>
                    <a:pt x="101587" y="307687"/>
                  </a:lnTo>
                  <a:lnTo>
                    <a:pt x="106990" y="257239"/>
                  </a:lnTo>
                  <a:lnTo>
                    <a:pt x="110347" y="211937"/>
                  </a:lnTo>
                  <a:lnTo>
                    <a:pt x="112610" y="164285"/>
                  </a:lnTo>
                  <a:lnTo>
                    <a:pt x="120471" y="117381"/>
                  </a:lnTo>
                  <a:lnTo>
                    <a:pt x="126884" y="90095"/>
                  </a:lnTo>
                  <a:lnTo>
                    <a:pt x="130874" y="84899"/>
                  </a:lnTo>
                  <a:lnTo>
                    <a:pt x="135791" y="82563"/>
                  </a:lnTo>
                  <a:lnTo>
                    <a:pt x="141328" y="82135"/>
                  </a:lnTo>
                  <a:lnTo>
                    <a:pt x="147276" y="87495"/>
                  </a:lnTo>
                  <a:lnTo>
                    <a:pt x="165307" y="120876"/>
                  </a:lnTo>
                  <a:lnTo>
                    <a:pt x="178300" y="159868"/>
                  </a:lnTo>
                  <a:lnTo>
                    <a:pt x="189300" y="200020"/>
                  </a:lnTo>
                  <a:lnTo>
                    <a:pt x="199709" y="241644"/>
                  </a:lnTo>
                  <a:lnTo>
                    <a:pt x="209942" y="288093"/>
                  </a:lnTo>
                  <a:lnTo>
                    <a:pt x="221253" y="329828"/>
                  </a:lnTo>
                  <a:lnTo>
                    <a:pt x="241720" y="374843"/>
                  </a:lnTo>
                  <a:lnTo>
                    <a:pt x="260494" y="418467"/>
                  </a:lnTo>
                  <a:lnTo>
                    <a:pt x="277275" y="446748"/>
                  </a:lnTo>
                  <a:lnTo>
                    <a:pt x="291210" y="463288"/>
                  </a:lnTo>
                  <a:lnTo>
                    <a:pt x="293482" y="462387"/>
                  </a:lnTo>
                  <a:lnTo>
                    <a:pt x="299017" y="455367"/>
                  </a:lnTo>
                  <a:lnTo>
                    <a:pt x="310640" y="416240"/>
                  </a:lnTo>
                  <a:lnTo>
                    <a:pt x="313680" y="378209"/>
                  </a:lnTo>
                  <a:lnTo>
                    <a:pt x="314581" y="338342"/>
                  </a:lnTo>
                  <a:lnTo>
                    <a:pt x="314848" y="296801"/>
                  </a:lnTo>
                  <a:lnTo>
                    <a:pt x="314927" y="250376"/>
                  </a:lnTo>
                  <a:lnTo>
                    <a:pt x="316079" y="208649"/>
                  </a:lnTo>
                  <a:lnTo>
                    <a:pt x="321940" y="170948"/>
                  </a:lnTo>
                  <a:lnTo>
                    <a:pt x="324178" y="124029"/>
                  </a:lnTo>
                  <a:lnTo>
                    <a:pt x="335280" y="60960"/>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grpSp>
        <p:nvGrpSpPr>
          <p:cNvPr id="1076" name="SMARTInkShape-Group67"/>
          <p:cNvGrpSpPr/>
          <p:nvPr/>
        </p:nvGrpSpPr>
        <p:grpSpPr>
          <a:xfrm>
            <a:off x="1849120" y="5635566"/>
            <a:ext cx="2661921" cy="968435"/>
            <a:chOff x="1849120" y="5635566"/>
            <a:chExt cx="2661921" cy="968435"/>
          </a:xfrm>
        </p:grpSpPr>
        <p:sp>
          <p:nvSpPr>
            <p:cNvPr id="1066" name="SMARTInkShape-501"/>
            <p:cNvSpPr/>
            <p:nvPr/>
          </p:nvSpPr>
          <p:spPr>
            <a:xfrm>
              <a:off x="3822307" y="5635566"/>
              <a:ext cx="688734" cy="704275"/>
            </a:xfrm>
            <a:custGeom>
              <a:avLst/>
              <a:gdLst/>
              <a:ahLst/>
              <a:cxnLst/>
              <a:rect l="0" t="0" r="0" b="0"/>
              <a:pathLst>
                <a:path w="688734" h="704275">
                  <a:moveTo>
                    <a:pt x="241693" y="358834"/>
                  </a:moveTo>
                  <a:lnTo>
                    <a:pt x="240564" y="326411"/>
                  </a:lnTo>
                  <a:lnTo>
                    <a:pt x="222159" y="280503"/>
                  </a:lnTo>
                  <a:lnTo>
                    <a:pt x="198275" y="253341"/>
                  </a:lnTo>
                  <a:lnTo>
                    <a:pt x="175144" y="236388"/>
                  </a:lnTo>
                  <a:lnTo>
                    <a:pt x="137810" y="229609"/>
                  </a:lnTo>
                  <a:lnTo>
                    <a:pt x="116124" y="234043"/>
                  </a:lnTo>
                  <a:lnTo>
                    <a:pt x="91222" y="249234"/>
                  </a:lnTo>
                  <a:lnTo>
                    <a:pt x="62581" y="274594"/>
                  </a:lnTo>
                  <a:lnTo>
                    <a:pt x="36425" y="319142"/>
                  </a:lnTo>
                  <a:lnTo>
                    <a:pt x="20571" y="351965"/>
                  </a:lnTo>
                  <a:lnTo>
                    <a:pt x="5100" y="398118"/>
                  </a:lnTo>
                  <a:lnTo>
                    <a:pt x="0" y="445733"/>
                  </a:lnTo>
                  <a:lnTo>
                    <a:pt x="3883" y="486558"/>
                  </a:lnTo>
                  <a:lnTo>
                    <a:pt x="16437" y="529565"/>
                  </a:lnTo>
                  <a:lnTo>
                    <a:pt x="27185" y="546098"/>
                  </a:lnTo>
                  <a:lnTo>
                    <a:pt x="56717" y="568100"/>
                  </a:lnTo>
                  <a:lnTo>
                    <a:pt x="83279" y="578130"/>
                  </a:lnTo>
                  <a:lnTo>
                    <a:pt x="121628" y="575709"/>
                  </a:lnTo>
                  <a:lnTo>
                    <a:pt x="143552" y="567735"/>
                  </a:lnTo>
                  <a:lnTo>
                    <a:pt x="160821" y="555537"/>
                  </a:lnTo>
                  <a:lnTo>
                    <a:pt x="197274" y="510379"/>
                  </a:lnTo>
                  <a:lnTo>
                    <a:pt x="224682" y="468167"/>
                  </a:lnTo>
                  <a:lnTo>
                    <a:pt x="245057" y="423842"/>
                  </a:lnTo>
                  <a:lnTo>
                    <a:pt x="265393" y="373831"/>
                  </a:lnTo>
                  <a:lnTo>
                    <a:pt x="278943" y="336148"/>
                  </a:lnTo>
                  <a:lnTo>
                    <a:pt x="292492" y="299833"/>
                  </a:lnTo>
                  <a:lnTo>
                    <a:pt x="304910" y="264878"/>
                  </a:lnTo>
                  <a:lnTo>
                    <a:pt x="318248" y="214594"/>
                  </a:lnTo>
                  <a:lnTo>
                    <a:pt x="329350" y="170595"/>
                  </a:lnTo>
                  <a:lnTo>
                    <a:pt x="338660" y="126702"/>
                  </a:lnTo>
                  <a:lnTo>
                    <a:pt x="341234" y="90846"/>
                  </a:lnTo>
                  <a:lnTo>
                    <a:pt x="337289" y="43367"/>
                  </a:lnTo>
                  <a:lnTo>
                    <a:pt x="334365" y="16881"/>
                  </a:lnTo>
                  <a:lnTo>
                    <a:pt x="331696" y="11203"/>
                  </a:lnTo>
                  <a:lnTo>
                    <a:pt x="322711" y="1884"/>
                  </a:lnTo>
                  <a:lnTo>
                    <a:pt x="319412" y="77"/>
                  </a:lnTo>
                  <a:lnTo>
                    <a:pt x="317212" y="0"/>
                  </a:lnTo>
                  <a:lnTo>
                    <a:pt x="315746" y="1078"/>
                  </a:lnTo>
                  <a:lnTo>
                    <a:pt x="298299" y="41107"/>
                  </a:lnTo>
                  <a:lnTo>
                    <a:pt x="285821" y="86979"/>
                  </a:lnTo>
                  <a:lnTo>
                    <a:pt x="280356" y="128895"/>
                  </a:lnTo>
                  <a:lnTo>
                    <a:pt x="271588" y="177062"/>
                  </a:lnTo>
                  <a:lnTo>
                    <a:pt x="264850" y="227082"/>
                  </a:lnTo>
                  <a:lnTo>
                    <a:pt x="262854" y="277651"/>
                  </a:lnTo>
                  <a:lnTo>
                    <a:pt x="265273" y="328383"/>
                  </a:lnTo>
                  <a:lnTo>
                    <a:pt x="270128" y="379161"/>
                  </a:lnTo>
                  <a:lnTo>
                    <a:pt x="274577" y="426946"/>
                  </a:lnTo>
                  <a:lnTo>
                    <a:pt x="283046" y="469702"/>
                  </a:lnTo>
                  <a:lnTo>
                    <a:pt x="295715" y="510970"/>
                  </a:lnTo>
                  <a:lnTo>
                    <a:pt x="320223" y="559975"/>
                  </a:lnTo>
                  <a:lnTo>
                    <a:pt x="351534" y="608672"/>
                  </a:lnTo>
                  <a:lnTo>
                    <a:pt x="370287" y="619639"/>
                  </a:lnTo>
                  <a:lnTo>
                    <a:pt x="408331" y="630484"/>
                  </a:lnTo>
                  <a:lnTo>
                    <a:pt x="430548" y="632363"/>
                  </a:lnTo>
                  <a:lnTo>
                    <a:pt x="462217" y="616739"/>
                  </a:lnTo>
                  <a:lnTo>
                    <a:pt x="504132" y="581118"/>
                  </a:lnTo>
                  <a:lnTo>
                    <a:pt x="526917" y="550379"/>
                  </a:lnTo>
                  <a:lnTo>
                    <a:pt x="542449" y="512046"/>
                  </a:lnTo>
                  <a:lnTo>
                    <a:pt x="560848" y="466570"/>
                  </a:lnTo>
                  <a:lnTo>
                    <a:pt x="579470" y="422867"/>
                  </a:lnTo>
                  <a:lnTo>
                    <a:pt x="591510" y="375800"/>
                  </a:lnTo>
                  <a:lnTo>
                    <a:pt x="596709" y="333882"/>
                  </a:lnTo>
                  <a:lnTo>
                    <a:pt x="602639" y="298383"/>
                  </a:lnTo>
                  <a:lnTo>
                    <a:pt x="598250" y="259768"/>
                  </a:lnTo>
                  <a:lnTo>
                    <a:pt x="588671" y="221987"/>
                  </a:lnTo>
                  <a:lnTo>
                    <a:pt x="564744" y="185890"/>
                  </a:lnTo>
                  <a:lnTo>
                    <a:pt x="557238" y="180370"/>
                  </a:lnTo>
                  <a:lnTo>
                    <a:pt x="553657" y="178898"/>
                  </a:lnTo>
                  <a:lnTo>
                    <a:pt x="540646" y="186294"/>
                  </a:lnTo>
                  <a:lnTo>
                    <a:pt x="525832" y="200870"/>
                  </a:lnTo>
                  <a:lnTo>
                    <a:pt x="511146" y="229245"/>
                  </a:lnTo>
                  <a:lnTo>
                    <a:pt x="493059" y="275705"/>
                  </a:lnTo>
                  <a:lnTo>
                    <a:pt x="477603" y="313507"/>
                  </a:lnTo>
                  <a:lnTo>
                    <a:pt x="465874" y="357446"/>
                  </a:lnTo>
                  <a:lnTo>
                    <a:pt x="458259" y="399063"/>
                  </a:lnTo>
                  <a:lnTo>
                    <a:pt x="456003" y="439992"/>
                  </a:lnTo>
                  <a:lnTo>
                    <a:pt x="458345" y="480718"/>
                  </a:lnTo>
                  <a:lnTo>
                    <a:pt x="469250" y="529540"/>
                  </a:lnTo>
                  <a:lnTo>
                    <a:pt x="489257" y="571796"/>
                  </a:lnTo>
                  <a:lnTo>
                    <a:pt x="503821" y="601427"/>
                  </a:lnTo>
                  <a:lnTo>
                    <a:pt x="549256" y="646294"/>
                  </a:lnTo>
                  <a:lnTo>
                    <a:pt x="582871" y="673713"/>
                  </a:lnTo>
                  <a:lnTo>
                    <a:pt x="613340" y="688070"/>
                  </a:lnTo>
                  <a:lnTo>
                    <a:pt x="688733" y="704274"/>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67" name="SMARTInkShape-502"/>
            <p:cNvSpPr/>
            <p:nvPr/>
          </p:nvSpPr>
          <p:spPr>
            <a:xfrm>
              <a:off x="3312160" y="5821680"/>
              <a:ext cx="182881" cy="447041"/>
            </a:xfrm>
            <a:custGeom>
              <a:avLst/>
              <a:gdLst/>
              <a:ahLst/>
              <a:cxnLst/>
              <a:rect l="0" t="0" r="0" b="0"/>
              <a:pathLst>
                <a:path w="182881" h="447041">
                  <a:moveTo>
                    <a:pt x="0" y="0"/>
                  </a:moveTo>
                  <a:lnTo>
                    <a:pt x="1129" y="28806"/>
                  </a:lnTo>
                  <a:lnTo>
                    <a:pt x="11052" y="71666"/>
                  </a:lnTo>
                  <a:lnTo>
                    <a:pt x="20585" y="116061"/>
                  </a:lnTo>
                  <a:lnTo>
                    <a:pt x="28525" y="166796"/>
                  </a:lnTo>
                  <a:lnTo>
                    <a:pt x="35295" y="206839"/>
                  </a:lnTo>
                  <a:lnTo>
                    <a:pt x="44450" y="247301"/>
                  </a:lnTo>
                  <a:lnTo>
                    <a:pt x="54312" y="287889"/>
                  </a:lnTo>
                  <a:lnTo>
                    <a:pt x="64384" y="328513"/>
                  </a:lnTo>
                  <a:lnTo>
                    <a:pt x="86012" y="373455"/>
                  </a:lnTo>
                  <a:lnTo>
                    <a:pt x="125425" y="418303"/>
                  </a:lnTo>
                  <a:lnTo>
                    <a:pt x="155434" y="435887"/>
                  </a:lnTo>
                  <a:lnTo>
                    <a:pt x="182880" y="447040"/>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68" name="SMARTInkShape-503"/>
            <p:cNvSpPr/>
            <p:nvPr/>
          </p:nvSpPr>
          <p:spPr>
            <a:xfrm>
              <a:off x="3667760" y="5781040"/>
              <a:ext cx="10161" cy="10161"/>
            </a:xfrm>
            <a:custGeom>
              <a:avLst/>
              <a:gdLst/>
              <a:ahLst/>
              <a:cxnLst/>
              <a:rect l="0" t="0" r="0" b="0"/>
              <a:pathLst>
                <a:path w="10161" h="10161">
                  <a:moveTo>
                    <a:pt x="0" y="10160"/>
                  </a:moveTo>
                  <a:lnTo>
                    <a:pt x="10160" y="0"/>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69" name="SMARTInkShape-504"/>
            <p:cNvSpPr/>
            <p:nvPr/>
          </p:nvSpPr>
          <p:spPr>
            <a:xfrm>
              <a:off x="3325846" y="5856927"/>
              <a:ext cx="270795" cy="442274"/>
            </a:xfrm>
            <a:custGeom>
              <a:avLst/>
              <a:gdLst/>
              <a:ahLst/>
              <a:cxnLst/>
              <a:rect l="0" t="0" r="0" b="0"/>
              <a:pathLst>
                <a:path w="270795" h="442274">
                  <a:moveTo>
                    <a:pt x="270794" y="5393"/>
                  </a:moveTo>
                  <a:lnTo>
                    <a:pt x="254613" y="0"/>
                  </a:lnTo>
                  <a:lnTo>
                    <a:pt x="237638" y="362"/>
                  </a:lnTo>
                  <a:lnTo>
                    <a:pt x="228370" y="2039"/>
                  </a:lnTo>
                  <a:lnTo>
                    <a:pt x="209041" y="18954"/>
                  </a:lnTo>
                  <a:lnTo>
                    <a:pt x="174431" y="65018"/>
                  </a:lnTo>
                  <a:lnTo>
                    <a:pt x="138870" y="114840"/>
                  </a:lnTo>
                  <a:lnTo>
                    <a:pt x="116057" y="155854"/>
                  </a:lnTo>
                  <a:lnTo>
                    <a:pt x="94998" y="202123"/>
                  </a:lnTo>
                  <a:lnTo>
                    <a:pt x="74460" y="246062"/>
                  </a:lnTo>
                  <a:lnTo>
                    <a:pt x="54075" y="293198"/>
                  </a:lnTo>
                  <a:lnTo>
                    <a:pt x="34864" y="335136"/>
                  </a:lnTo>
                  <a:lnTo>
                    <a:pt x="14677" y="383230"/>
                  </a:lnTo>
                  <a:lnTo>
                    <a:pt x="70" y="419698"/>
                  </a:lnTo>
                  <a:lnTo>
                    <a:pt x="0" y="424965"/>
                  </a:lnTo>
                  <a:lnTo>
                    <a:pt x="6634" y="442273"/>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70" name="SMARTInkShape-505"/>
            <p:cNvSpPr/>
            <p:nvPr/>
          </p:nvSpPr>
          <p:spPr>
            <a:xfrm>
              <a:off x="2326640" y="5956109"/>
              <a:ext cx="518161" cy="360339"/>
            </a:xfrm>
            <a:custGeom>
              <a:avLst/>
              <a:gdLst/>
              <a:ahLst/>
              <a:cxnLst/>
              <a:rect l="0" t="0" r="0" b="0"/>
              <a:pathLst>
                <a:path w="518161" h="360339">
                  <a:moveTo>
                    <a:pt x="0" y="190691"/>
                  </a:moveTo>
                  <a:lnTo>
                    <a:pt x="0" y="196084"/>
                  </a:lnTo>
                  <a:lnTo>
                    <a:pt x="1129" y="197674"/>
                  </a:lnTo>
                  <a:lnTo>
                    <a:pt x="3010" y="198733"/>
                  </a:lnTo>
                  <a:lnTo>
                    <a:pt x="10369" y="199909"/>
                  </a:lnTo>
                  <a:lnTo>
                    <a:pt x="24928" y="200433"/>
                  </a:lnTo>
                  <a:lnTo>
                    <a:pt x="52166" y="189940"/>
                  </a:lnTo>
                  <a:lnTo>
                    <a:pt x="98770" y="154635"/>
                  </a:lnTo>
                  <a:lnTo>
                    <a:pt x="112760" y="144186"/>
                  </a:lnTo>
                  <a:lnTo>
                    <a:pt x="146458" y="97696"/>
                  </a:lnTo>
                  <a:lnTo>
                    <a:pt x="163935" y="67181"/>
                  </a:lnTo>
                  <a:lnTo>
                    <a:pt x="168815" y="42854"/>
                  </a:lnTo>
                  <a:lnTo>
                    <a:pt x="164964" y="23009"/>
                  </a:lnTo>
                  <a:lnTo>
                    <a:pt x="160776" y="14556"/>
                  </a:lnTo>
                  <a:lnTo>
                    <a:pt x="154597" y="8921"/>
                  </a:lnTo>
                  <a:lnTo>
                    <a:pt x="138701" y="2660"/>
                  </a:lnTo>
                  <a:lnTo>
                    <a:pt x="120347" y="5898"/>
                  </a:lnTo>
                  <a:lnTo>
                    <a:pt x="93985" y="20415"/>
                  </a:lnTo>
                  <a:lnTo>
                    <a:pt x="79024" y="34861"/>
                  </a:lnTo>
                  <a:lnTo>
                    <a:pt x="54034" y="77919"/>
                  </a:lnTo>
                  <a:lnTo>
                    <a:pt x="37892" y="119371"/>
                  </a:lnTo>
                  <a:lnTo>
                    <a:pt x="31944" y="167154"/>
                  </a:lnTo>
                  <a:lnTo>
                    <a:pt x="30769" y="213386"/>
                  </a:lnTo>
                  <a:lnTo>
                    <a:pt x="32866" y="240289"/>
                  </a:lnTo>
                  <a:lnTo>
                    <a:pt x="47870" y="284911"/>
                  </a:lnTo>
                  <a:lnTo>
                    <a:pt x="64173" y="309331"/>
                  </a:lnTo>
                  <a:lnTo>
                    <a:pt x="85718" y="325453"/>
                  </a:lnTo>
                  <a:lnTo>
                    <a:pt x="120225" y="337865"/>
                  </a:lnTo>
                  <a:lnTo>
                    <a:pt x="130950" y="339607"/>
                  </a:lnTo>
                  <a:lnTo>
                    <a:pt x="154908" y="332513"/>
                  </a:lnTo>
                  <a:lnTo>
                    <a:pt x="196295" y="305755"/>
                  </a:lnTo>
                  <a:lnTo>
                    <a:pt x="219091" y="280100"/>
                  </a:lnTo>
                  <a:lnTo>
                    <a:pt x="242811" y="231064"/>
                  </a:lnTo>
                  <a:lnTo>
                    <a:pt x="257183" y="190638"/>
                  </a:lnTo>
                  <a:lnTo>
                    <a:pt x="262782" y="143057"/>
                  </a:lnTo>
                  <a:lnTo>
                    <a:pt x="266898" y="102887"/>
                  </a:lnTo>
                  <a:lnTo>
                    <a:pt x="269372" y="94901"/>
                  </a:lnTo>
                  <a:lnTo>
                    <a:pt x="269110" y="76998"/>
                  </a:lnTo>
                  <a:lnTo>
                    <a:pt x="263683" y="30134"/>
                  </a:lnTo>
                  <a:lnTo>
                    <a:pt x="254444" y="0"/>
                  </a:lnTo>
                  <a:lnTo>
                    <a:pt x="262199" y="39801"/>
                  </a:lnTo>
                  <a:lnTo>
                    <a:pt x="271356" y="89162"/>
                  </a:lnTo>
                  <a:lnTo>
                    <a:pt x="284564" y="137899"/>
                  </a:lnTo>
                  <a:lnTo>
                    <a:pt x="303437" y="185531"/>
                  </a:lnTo>
                  <a:lnTo>
                    <a:pt x="321924" y="230312"/>
                  </a:lnTo>
                  <a:lnTo>
                    <a:pt x="346147" y="271770"/>
                  </a:lnTo>
                  <a:lnTo>
                    <a:pt x="372673" y="307178"/>
                  </a:lnTo>
                  <a:lnTo>
                    <a:pt x="422501" y="347854"/>
                  </a:lnTo>
                  <a:lnTo>
                    <a:pt x="430681" y="353039"/>
                  </a:lnTo>
                  <a:lnTo>
                    <a:pt x="463767" y="360338"/>
                  </a:lnTo>
                  <a:lnTo>
                    <a:pt x="518160" y="353251"/>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71" name="SMARTInkShape-506"/>
            <p:cNvSpPr/>
            <p:nvPr/>
          </p:nvSpPr>
          <p:spPr>
            <a:xfrm>
              <a:off x="1952132" y="6031059"/>
              <a:ext cx="69709" cy="572942"/>
            </a:xfrm>
            <a:custGeom>
              <a:avLst/>
              <a:gdLst/>
              <a:ahLst/>
              <a:cxnLst/>
              <a:rect l="0" t="0" r="0" b="0"/>
              <a:pathLst>
                <a:path w="69709" h="572942">
                  <a:moveTo>
                    <a:pt x="8748" y="14141"/>
                  </a:moveTo>
                  <a:lnTo>
                    <a:pt x="3354" y="8748"/>
                  </a:lnTo>
                  <a:lnTo>
                    <a:pt x="707" y="3089"/>
                  </a:lnTo>
                  <a:lnTo>
                    <a:pt x="0" y="0"/>
                  </a:lnTo>
                  <a:lnTo>
                    <a:pt x="14872" y="39190"/>
                  </a:lnTo>
                  <a:lnTo>
                    <a:pt x="23770" y="85884"/>
                  </a:lnTo>
                  <a:lnTo>
                    <a:pt x="28022" y="134136"/>
                  </a:lnTo>
                  <a:lnTo>
                    <a:pt x="28758" y="173747"/>
                  </a:lnTo>
                  <a:lnTo>
                    <a:pt x="28976" y="214082"/>
                  </a:lnTo>
                  <a:lnTo>
                    <a:pt x="29041" y="254633"/>
                  </a:lnTo>
                  <a:lnTo>
                    <a:pt x="29060" y="295246"/>
                  </a:lnTo>
                  <a:lnTo>
                    <a:pt x="30194" y="335878"/>
                  </a:lnTo>
                  <a:lnTo>
                    <a:pt x="36050" y="376516"/>
                  </a:lnTo>
                  <a:lnTo>
                    <a:pt x="39415" y="416026"/>
                  </a:lnTo>
                  <a:lnTo>
                    <a:pt x="47084" y="460289"/>
                  </a:lnTo>
                  <a:lnTo>
                    <a:pt x="51716" y="497418"/>
                  </a:lnTo>
                  <a:lnTo>
                    <a:pt x="69708" y="572941"/>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72" name="SMARTInkShape-507"/>
            <p:cNvSpPr/>
            <p:nvPr/>
          </p:nvSpPr>
          <p:spPr>
            <a:xfrm>
              <a:off x="3023647" y="5871657"/>
              <a:ext cx="224963" cy="351923"/>
            </a:xfrm>
            <a:custGeom>
              <a:avLst/>
              <a:gdLst/>
              <a:ahLst/>
              <a:cxnLst/>
              <a:rect l="0" t="0" r="0" b="0"/>
              <a:pathLst>
                <a:path w="224963" h="351923">
                  <a:moveTo>
                    <a:pt x="95473" y="21143"/>
                  </a:moveTo>
                  <a:lnTo>
                    <a:pt x="79292" y="26536"/>
                  </a:lnTo>
                  <a:lnTo>
                    <a:pt x="53049" y="46071"/>
                  </a:lnTo>
                  <a:lnTo>
                    <a:pt x="29218" y="84097"/>
                  </a:lnTo>
                  <a:lnTo>
                    <a:pt x="13251" y="120323"/>
                  </a:lnTo>
                  <a:lnTo>
                    <a:pt x="5120" y="154029"/>
                  </a:lnTo>
                  <a:lnTo>
                    <a:pt x="0" y="194221"/>
                  </a:lnTo>
                  <a:lnTo>
                    <a:pt x="1489" y="234662"/>
                  </a:lnTo>
                  <a:lnTo>
                    <a:pt x="8673" y="273936"/>
                  </a:lnTo>
                  <a:lnTo>
                    <a:pt x="29325" y="321398"/>
                  </a:lnTo>
                  <a:lnTo>
                    <a:pt x="41991" y="339351"/>
                  </a:lnTo>
                  <a:lnTo>
                    <a:pt x="64177" y="348835"/>
                  </a:lnTo>
                  <a:lnTo>
                    <a:pt x="91724" y="351922"/>
                  </a:lnTo>
                  <a:lnTo>
                    <a:pt x="119019" y="349531"/>
                  </a:lnTo>
                  <a:lnTo>
                    <a:pt x="140181" y="341695"/>
                  </a:lnTo>
                  <a:lnTo>
                    <a:pt x="186378" y="305223"/>
                  </a:lnTo>
                  <a:lnTo>
                    <a:pt x="199093" y="290769"/>
                  </a:lnTo>
                  <a:lnTo>
                    <a:pt x="216454" y="250886"/>
                  </a:lnTo>
                  <a:lnTo>
                    <a:pt x="224265" y="200975"/>
                  </a:lnTo>
                  <a:lnTo>
                    <a:pt x="224962" y="158642"/>
                  </a:lnTo>
                  <a:lnTo>
                    <a:pt x="219009" y="110551"/>
                  </a:lnTo>
                  <a:lnTo>
                    <a:pt x="203873" y="63389"/>
                  </a:lnTo>
                  <a:lnTo>
                    <a:pt x="179476" y="26854"/>
                  </a:lnTo>
                  <a:lnTo>
                    <a:pt x="148836" y="4897"/>
                  </a:lnTo>
                  <a:lnTo>
                    <a:pt x="121071" y="0"/>
                  </a:lnTo>
                  <a:lnTo>
                    <a:pt x="91046" y="2715"/>
                  </a:lnTo>
                  <a:lnTo>
                    <a:pt x="34513" y="21143"/>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73" name="SMARTInkShape-508"/>
            <p:cNvSpPr/>
            <p:nvPr/>
          </p:nvSpPr>
          <p:spPr>
            <a:xfrm>
              <a:off x="3627587" y="5933440"/>
              <a:ext cx="40174" cy="355601"/>
            </a:xfrm>
            <a:custGeom>
              <a:avLst/>
              <a:gdLst/>
              <a:ahLst/>
              <a:cxnLst/>
              <a:rect l="0" t="0" r="0" b="0"/>
              <a:pathLst>
                <a:path w="40174" h="355601">
                  <a:moveTo>
                    <a:pt x="40173" y="0"/>
                  </a:moveTo>
                  <a:lnTo>
                    <a:pt x="33191" y="47517"/>
                  </a:lnTo>
                  <a:lnTo>
                    <a:pt x="27631" y="93802"/>
                  </a:lnTo>
                  <a:lnTo>
                    <a:pt x="19147" y="132780"/>
                  </a:lnTo>
                  <a:lnTo>
                    <a:pt x="12494" y="175937"/>
                  </a:lnTo>
                  <a:lnTo>
                    <a:pt x="7513" y="221463"/>
                  </a:lnTo>
                  <a:lnTo>
                    <a:pt x="1898" y="266561"/>
                  </a:lnTo>
                  <a:lnTo>
                    <a:pt x="0" y="316187"/>
                  </a:lnTo>
                  <a:lnTo>
                    <a:pt x="9693" y="355600"/>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74" name="SMARTInkShape-509"/>
            <p:cNvSpPr/>
            <p:nvPr/>
          </p:nvSpPr>
          <p:spPr>
            <a:xfrm>
              <a:off x="2692400" y="5852160"/>
              <a:ext cx="284481" cy="132081"/>
            </a:xfrm>
            <a:custGeom>
              <a:avLst/>
              <a:gdLst/>
              <a:ahLst/>
              <a:cxnLst/>
              <a:rect l="0" t="0" r="0" b="0"/>
              <a:pathLst>
                <a:path w="284481" h="132081">
                  <a:moveTo>
                    <a:pt x="0" y="132080"/>
                  </a:moveTo>
                  <a:lnTo>
                    <a:pt x="0" y="115900"/>
                  </a:lnTo>
                  <a:lnTo>
                    <a:pt x="6021" y="101935"/>
                  </a:lnTo>
                  <a:lnTo>
                    <a:pt x="28283" y="74573"/>
                  </a:lnTo>
                  <a:lnTo>
                    <a:pt x="76498" y="47426"/>
                  </a:lnTo>
                  <a:lnTo>
                    <a:pt x="126996" y="23333"/>
                  </a:lnTo>
                  <a:lnTo>
                    <a:pt x="168203" y="11053"/>
                  </a:lnTo>
                  <a:lnTo>
                    <a:pt x="217862" y="2183"/>
                  </a:lnTo>
                  <a:lnTo>
                    <a:pt x="284480" y="0"/>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75" name="SMARTInkShape-510"/>
            <p:cNvSpPr/>
            <p:nvPr/>
          </p:nvSpPr>
          <p:spPr>
            <a:xfrm>
              <a:off x="1849120" y="5944179"/>
              <a:ext cx="353237" cy="385502"/>
            </a:xfrm>
            <a:custGeom>
              <a:avLst/>
              <a:gdLst/>
              <a:ahLst/>
              <a:cxnLst/>
              <a:rect l="0" t="0" r="0" b="0"/>
              <a:pathLst>
                <a:path w="353237" h="385502">
                  <a:moveTo>
                    <a:pt x="0" y="29901"/>
                  </a:moveTo>
                  <a:lnTo>
                    <a:pt x="5394" y="24508"/>
                  </a:lnTo>
                  <a:lnTo>
                    <a:pt x="45698" y="9317"/>
                  </a:lnTo>
                  <a:lnTo>
                    <a:pt x="95826" y="1376"/>
                  </a:lnTo>
                  <a:lnTo>
                    <a:pt x="135763" y="0"/>
                  </a:lnTo>
                  <a:lnTo>
                    <a:pt x="176194" y="4987"/>
                  </a:lnTo>
                  <a:lnTo>
                    <a:pt x="216773" y="13613"/>
                  </a:lnTo>
                  <a:lnTo>
                    <a:pt x="262827" y="34753"/>
                  </a:lnTo>
                  <a:lnTo>
                    <a:pt x="304537" y="63681"/>
                  </a:lnTo>
                  <a:lnTo>
                    <a:pt x="322745" y="82168"/>
                  </a:lnTo>
                  <a:lnTo>
                    <a:pt x="347622" y="131694"/>
                  </a:lnTo>
                  <a:lnTo>
                    <a:pt x="353236" y="162038"/>
                  </a:lnTo>
                  <a:lnTo>
                    <a:pt x="349506" y="203265"/>
                  </a:lnTo>
                  <a:lnTo>
                    <a:pt x="337003" y="251541"/>
                  </a:lnTo>
                  <a:lnTo>
                    <a:pt x="319108" y="282215"/>
                  </a:lnTo>
                  <a:lnTo>
                    <a:pt x="270615" y="327482"/>
                  </a:lnTo>
                  <a:lnTo>
                    <a:pt x="229938" y="354933"/>
                  </a:lnTo>
                  <a:lnTo>
                    <a:pt x="152400" y="385501"/>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grpSp>
        <p:nvGrpSpPr>
          <p:cNvPr id="1082" name="SMARTInkShape-Group68"/>
          <p:cNvGrpSpPr/>
          <p:nvPr/>
        </p:nvGrpSpPr>
        <p:grpSpPr>
          <a:xfrm>
            <a:off x="1689710" y="4761945"/>
            <a:ext cx="2313331" cy="802833"/>
            <a:chOff x="1689710" y="4761945"/>
            <a:chExt cx="2313331" cy="802833"/>
          </a:xfrm>
        </p:grpSpPr>
        <p:sp>
          <p:nvSpPr>
            <p:cNvPr id="1077" name="SMARTInkShape-511"/>
            <p:cNvSpPr/>
            <p:nvPr/>
          </p:nvSpPr>
          <p:spPr>
            <a:xfrm>
              <a:off x="3251200" y="4917440"/>
              <a:ext cx="254001" cy="20321"/>
            </a:xfrm>
            <a:custGeom>
              <a:avLst/>
              <a:gdLst/>
              <a:ahLst/>
              <a:cxnLst/>
              <a:rect l="0" t="0" r="0" b="0"/>
              <a:pathLst>
                <a:path w="254001" h="20321">
                  <a:moveTo>
                    <a:pt x="0" y="20320"/>
                  </a:moveTo>
                  <a:lnTo>
                    <a:pt x="40667" y="17310"/>
                  </a:lnTo>
                  <a:lnTo>
                    <a:pt x="81288" y="12278"/>
                  </a:lnTo>
                  <a:lnTo>
                    <a:pt x="121923" y="10788"/>
                  </a:lnTo>
                  <a:lnTo>
                    <a:pt x="162561" y="7335"/>
                  </a:lnTo>
                  <a:lnTo>
                    <a:pt x="254000" y="0"/>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78" name="SMARTInkShape-512"/>
            <p:cNvSpPr/>
            <p:nvPr/>
          </p:nvSpPr>
          <p:spPr>
            <a:xfrm>
              <a:off x="3616960" y="4761945"/>
              <a:ext cx="386081" cy="338376"/>
            </a:xfrm>
            <a:custGeom>
              <a:avLst/>
              <a:gdLst/>
              <a:ahLst/>
              <a:cxnLst/>
              <a:rect l="0" t="0" r="0" b="0"/>
              <a:pathLst>
                <a:path w="386081" h="338376">
                  <a:moveTo>
                    <a:pt x="0" y="155495"/>
                  </a:moveTo>
                  <a:lnTo>
                    <a:pt x="17351" y="154366"/>
                  </a:lnTo>
                  <a:lnTo>
                    <a:pt x="61907" y="141354"/>
                  </a:lnTo>
                  <a:lnTo>
                    <a:pt x="103844" y="124937"/>
                  </a:lnTo>
                  <a:lnTo>
                    <a:pt x="153470" y="100666"/>
                  </a:lnTo>
                  <a:lnTo>
                    <a:pt x="201111" y="72458"/>
                  </a:lnTo>
                  <a:lnTo>
                    <a:pt x="229881" y="41381"/>
                  </a:lnTo>
                  <a:lnTo>
                    <a:pt x="239704" y="23345"/>
                  </a:lnTo>
                  <a:lnTo>
                    <a:pt x="242614" y="10851"/>
                  </a:lnTo>
                  <a:lnTo>
                    <a:pt x="239636" y="7137"/>
                  </a:lnTo>
                  <a:lnTo>
                    <a:pt x="227296" y="0"/>
                  </a:lnTo>
                  <a:lnTo>
                    <a:pt x="204502" y="2096"/>
                  </a:lnTo>
                  <a:lnTo>
                    <a:pt x="159936" y="18979"/>
                  </a:lnTo>
                  <a:lnTo>
                    <a:pt x="110489" y="49632"/>
                  </a:lnTo>
                  <a:lnTo>
                    <a:pt x="86297" y="70569"/>
                  </a:lnTo>
                  <a:lnTo>
                    <a:pt x="52918" y="120193"/>
                  </a:lnTo>
                  <a:lnTo>
                    <a:pt x="46097" y="146579"/>
                  </a:lnTo>
                  <a:lnTo>
                    <a:pt x="45267" y="193493"/>
                  </a:lnTo>
                  <a:lnTo>
                    <a:pt x="50599" y="219796"/>
                  </a:lnTo>
                  <a:lnTo>
                    <a:pt x="66294" y="247298"/>
                  </a:lnTo>
                  <a:lnTo>
                    <a:pt x="94835" y="276816"/>
                  </a:lnTo>
                  <a:lnTo>
                    <a:pt x="116656" y="290696"/>
                  </a:lnTo>
                  <a:lnTo>
                    <a:pt x="148931" y="304391"/>
                  </a:lnTo>
                  <a:lnTo>
                    <a:pt x="188864" y="314992"/>
                  </a:lnTo>
                  <a:lnTo>
                    <a:pt x="229566" y="322338"/>
                  </a:lnTo>
                  <a:lnTo>
                    <a:pt x="277868" y="326473"/>
                  </a:lnTo>
                  <a:lnTo>
                    <a:pt x="321907" y="328828"/>
                  </a:lnTo>
                  <a:lnTo>
                    <a:pt x="386080" y="338375"/>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79" name="SMARTInkShape-513"/>
            <p:cNvSpPr/>
            <p:nvPr/>
          </p:nvSpPr>
          <p:spPr>
            <a:xfrm>
              <a:off x="3220720" y="4775828"/>
              <a:ext cx="294641" cy="313250"/>
            </a:xfrm>
            <a:custGeom>
              <a:avLst/>
              <a:gdLst/>
              <a:ahLst/>
              <a:cxnLst/>
              <a:rect l="0" t="0" r="0" b="0"/>
              <a:pathLst>
                <a:path w="294641" h="313250">
                  <a:moveTo>
                    <a:pt x="0" y="9532"/>
                  </a:moveTo>
                  <a:lnTo>
                    <a:pt x="44208" y="1490"/>
                  </a:lnTo>
                  <a:lnTo>
                    <a:pt x="82337" y="0"/>
                  </a:lnTo>
                  <a:lnTo>
                    <a:pt x="116213" y="2568"/>
                  </a:lnTo>
                  <a:lnTo>
                    <a:pt x="124888" y="4890"/>
                  </a:lnTo>
                  <a:lnTo>
                    <a:pt x="130672" y="8695"/>
                  </a:lnTo>
                  <a:lnTo>
                    <a:pt x="134528" y="13490"/>
                  </a:lnTo>
                  <a:lnTo>
                    <a:pt x="137099" y="18944"/>
                  </a:lnTo>
                  <a:lnTo>
                    <a:pt x="136945" y="34035"/>
                  </a:lnTo>
                  <a:lnTo>
                    <a:pt x="130463" y="80074"/>
                  </a:lnTo>
                  <a:lnTo>
                    <a:pt x="109275" y="122777"/>
                  </a:lnTo>
                  <a:lnTo>
                    <a:pt x="83517" y="164246"/>
                  </a:lnTo>
                  <a:lnTo>
                    <a:pt x="62782" y="208422"/>
                  </a:lnTo>
                  <a:lnTo>
                    <a:pt x="48956" y="241935"/>
                  </a:lnTo>
                  <a:lnTo>
                    <a:pt x="47347" y="259954"/>
                  </a:lnTo>
                  <a:lnTo>
                    <a:pt x="50118" y="284525"/>
                  </a:lnTo>
                  <a:lnTo>
                    <a:pt x="59528" y="295816"/>
                  </a:lnTo>
                  <a:lnTo>
                    <a:pt x="66779" y="301988"/>
                  </a:lnTo>
                  <a:lnTo>
                    <a:pt x="86877" y="308846"/>
                  </a:lnTo>
                  <a:lnTo>
                    <a:pt x="125785" y="313249"/>
                  </a:lnTo>
                  <a:lnTo>
                    <a:pt x="170306" y="306007"/>
                  </a:lnTo>
                  <a:lnTo>
                    <a:pt x="212883" y="293706"/>
                  </a:lnTo>
                  <a:lnTo>
                    <a:pt x="294640" y="263532"/>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80" name="SMARTInkShape-514"/>
            <p:cNvSpPr/>
            <p:nvPr/>
          </p:nvSpPr>
          <p:spPr>
            <a:xfrm>
              <a:off x="1689710" y="4767068"/>
              <a:ext cx="423017" cy="797710"/>
            </a:xfrm>
            <a:custGeom>
              <a:avLst/>
              <a:gdLst/>
              <a:ahLst/>
              <a:cxnLst/>
              <a:rect l="0" t="0" r="0" b="0"/>
              <a:pathLst>
                <a:path w="423017" h="797710">
                  <a:moveTo>
                    <a:pt x="352450" y="48772"/>
                  </a:moveTo>
                  <a:lnTo>
                    <a:pt x="343702" y="48772"/>
                  </a:lnTo>
                  <a:lnTo>
                    <a:pt x="314131" y="25883"/>
                  </a:lnTo>
                  <a:lnTo>
                    <a:pt x="271670" y="11680"/>
                  </a:lnTo>
                  <a:lnTo>
                    <a:pt x="222810" y="1014"/>
                  </a:lnTo>
                  <a:lnTo>
                    <a:pt x="211837" y="0"/>
                  </a:lnTo>
                  <a:lnTo>
                    <a:pt x="174818" y="9360"/>
                  </a:lnTo>
                  <a:lnTo>
                    <a:pt x="129858" y="26433"/>
                  </a:lnTo>
                  <a:lnTo>
                    <a:pt x="96969" y="40397"/>
                  </a:lnTo>
                  <a:lnTo>
                    <a:pt x="51501" y="85067"/>
                  </a:lnTo>
                  <a:lnTo>
                    <a:pt x="18182" y="135006"/>
                  </a:lnTo>
                  <a:lnTo>
                    <a:pt x="3672" y="171407"/>
                  </a:lnTo>
                  <a:lnTo>
                    <a:pt x="0" y="214680"/>
                  </a:lnTo>
                  <a:lnTo>
                    <a:pt x="3142" y="238785"/>
                  </a:lnTo>
                  <a:lnTo>
                    <a:pt x="11312" y="257776"/>
                  </a:lnTo>
                  <a:lnTo>
                    <a:pt x="16651" y="266001"/>
                  </a:lnTo>
                  <a:lnTo>
                    <a:pt x="23597" y="271485"/>
                  </a:lnTo>
                  <a:lnTo>
                    <a:pt x="40347" y="277578"/>
                  </a:lnTo>
                  <a:lnTo>
                    <a:pt x="85677" y="280360"/>
                  </a:lnTo>
                  <a:lnTo>
                    <a:pt x="117996" y="272927"/>
                  </a:lnTo>
                  <a:lnTo>
                    <a:pt x="162267" y="247749"/>
                  </a:lnTo>
                  <a:lnTo>
                    <a:pt x="208768" y="215891"/>
                  </a:lnTo>
                  <a:lnTo>
                    <a:pt x="256902" y="165434"/>
                  </a:lnTo>
                  <a:lnTo>
                    <a:pt x="294405" y="124230"/>
                  </a:lnTo>
                  <a:lnTo>
                    <a:pt x="327312" y="80109"/>
                  </a:lnTo>
                  <a:lnTo>
                    <a:pt x="338644" y="68344"/>
                  </a:lnTo>
                  <a:lnTo>
                    <a:pt x="347443" y="63115"/>
                  </a:lnTo>
                  <a:lnTo>
                    <a:pt x="355117" y="60791"/>
                  </a:lnTo>
                  <a:lnTo>
                    <a:pt x="357614" y="62429"/>
                  </a:lnTo>
                  <a:lnTo>
                    <a:pt x="367346" y="92771"/>
                  </a:lnTo>
                  <a:lnTo>
                    <a:pt x="372827" y="128249"/>
                  </a:lnTo>
                  <a:lnTo>
                    <a:pt x="377687" y="163493"/>
                  </a:lnTo>
                  <a:lnTo>
                    <a:pt x="380600" y="199478"/>
                  </a:lnTo>
                  <a:lnTo>
                    <a:pt x="383023" y="234286"/>
                  </a:lnTo>
                  <a:lnTo>
                    <a:pt x="389606" y="284486"/>
                  </a:lnTo>
                  <a:lnTo>
                    <a:pt x="393187" y="329590"/>
                  </a:lnTo>
                  <a:lnTo>
                    <a:pt x="399767" y="378200"/>
                  </a:lnTo>
                  <a:lnTo>
                    <a:pt x="403347" y="428352"/>
                  </a:lnTo>
                  <a:lnTo>
                    <a:pt x="411056" y="477830"/>
                  </a:lnTo>
                  <a:lnTo>
                    <a:pt x="419360" y="524978"/>
                  </a:lnTo>
                  <a:lnTo>
                    <a:pt x="421699" y="565596"/>
                  </a:lnTo>
                  <a:lnTo>
                    <a:pt x="423016" y="611315"/>
                  </a:lnTo>
                  <a:lnTo>
                    <a:pt x="418012" y="657098"/>
                  </a:lnTo>
                  <a:lnTo>
                    <a:pt x="403986" y="695624"/>
                  </a:lnTo>
                  <a:lnTo>
                    <a:pt x="356338" y="746355"/>
                  </a:lnTo>
                  <a:lnTo>
                    <a:pt x="337245" y="761822"/>
                  </a:lnTo>
                  <a:lnTo>
                    <a:pt x="297019" y="782094"/>
                  </a:lnTo>
                  <a:lnTo>
                    <a:pt x="260391" y="794624"/>
                  </a:lnTo>
                  <a:lnTo>
                    <a:pt x="217051" y="797709"/>
                  </a:lnTo>
                  <a:lnTo>
                    <a:pt x="180628" y="790845"/>
                  </a:lnTo>
                  <a:lnTo>
                    <a:pt x="134459" y="768872"/>
                  </a:lnTo>
                  <a:lnTo>
                    <a:pt x="88290" y="719332"/>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81" name="SMARTInkShape-515"/>
            <p:cNvSpPr/>
            <p:nvPr/>
          </p:nvSpPr>
          <p:spPr>
            <a:xfrm>
              <a:off x="2301821" y="4777782"/>
              <a:ext cx="746180" cy="355188"/>
            </a:xfrm>
            <a:custGeom>
              <a:avLst/>
              <a:gdLst/>
              <a:ahLst/>
              <a:cxnLst/>
              <a:rect l="0" t="0" r="0" b="0"/>
              <a:pathLst>
                <a:path w="746180" h="355188">
                  <a:moveTo>
                    <a:pt x="217859" y="78698"/>
                  </a:moveTo>
                  <a:lnTo>
                    <a:pt x="209748" y="69458"/>
                  </a:lnTo>
                  <a:lnTo>
                    <a:pt x="169799" y="20896"/>
                  </a:lnTo>
                  <a:lnTo>
                    <a:pt x="155328" y="6131"/>
                  </a:lnTo>
                  <a:lnTo>
                    <a:pt x="144535" y="1290"/>
                  </a:lnTo>
                  <a:lnTo>
                    <a:pt x="138497" y="0"/>
                  </a:lnTo>
                  <a:lnTo>
                    <a:pt x="108423" y="8970"/>
                  </a:lnTo>
                  <a:lnTo>
                    <a:pt x="87095" y="20534"/>
                  </a:lnTo>
                  <a:lnTo>
                    <a:pt x="55810" y="57760"/>
                  </a:lnTo>
                  <a:lnTo>
                    <a:pt x="36418" y="98896"/>
                  </a:lnTo>
                  <a:lnTo>
                    <a:pt x="21717" y="139633"/>
                  </a:lnTo>
                  <a:lnTo>
                    <a:pt x="7942" y="181421"/>
                  </a:lnTo>
                  <a:lnTo>
                    <a:pt x="0" y="220016"/>
                  </a:lnTo>
                  <a:lnTo>
                    <a:pt x="2664" y="262183"/>
                  </a:lnTo>
                  <a:lnTo>
                    <a:pt x="3684" y="278028"/>
                  </a:lnTo>
                  <a:lnTo>
                    <a:pt x="13168" y="291843"/>
                  </a:lnTo>
                  <a:lnTo>
                    <a:pt x="31527" y="306294"/>
                  </a:lnTo>
                  <a:lnTo>
                    <a:pt x="36064" y="308322"/>
                  </a:lnTo>
                  <a:lnTo>
                    <a:pt x="64025" y="305783"/>
                  </a:lnTo>
                  <a:lnTo>
                    <a:pt x="95514" y="292487"/>
                  </a:lnTo>
                  <a:lnTo>
                    <a:pt x="110049" y="280583"/>
                  </a:lnTo>
                  <a:lnTo>
                    <a:pt x="147468" y="233893"/>
                  </a:lnTo>
                  <a:lnTo>
                    <a:pt x="173684" y="198829"/>
                  </a:lnTo>
                  <a:lnTo>
                    <a:pt x="193687" y="150711"/>
                  </a:lnTo>
                  <a:lnTo>
                    <a:pt x="207607" y="111153"/>
                  </a:lnTo>
                  <a:lnTo>
                    <a:pt x="215834" y="60775"/>
                  </a:lnTo>
                  <a:lnTo>
                    <a:pt x="217259" y="44789"/>
                  </a:lnTo>
                  <a:lnTo>
                    <a:pt x="216330" y="42545"/>
                  </a:lnTo>
                  <a:lnTo>
                    <a:pt x="214582" y="41049"/>
                  </a:lnTo>
                  <a:lnTo>
                    <a:pt x="212288" y="40053"/>
                  </a:lnTo>
                  <a:lnTo>
                    <a:pt x="206728" y="53996"/>
                  </a:lnTo>
                  <a:lnTo>
                    <a:pt x="199354" y="98153"/>
                  </a:lnTo>
                  <a:lnTo>
                    <a:pt x="197898" y="140616"/>
                  </a:lnTo>
                  <a:lnTo>
                    <a:pt x="197610" y="191316"/>
                  </a:lnTo>
                  <a:lnTo>
                    <a:pt x="200570" y="237373"/>
                  </a:lnTo>
                  <a:lnTo>
                    <a:pt x="208597" y="284886"/>
                  </a:lnTo>
                  <a:lnTo>
                    <a:pt x="221135" y="320413"/>
                  </a:lnTo>
                  <a:lnTo>
                    <a:pt x="226817" y="331281"/>
                  </a:lnTo>
                  <a:lnTo>
                    <a:pt x="242160" y="346367"/>
                  </a:lnTo>
                  <a:lnTo>
                    <a:pt x="250993" y="351971"/>
                  </a:lnTo>
                  <a:lnTo>
                    <a:pt x="272849" y="355187"/>
                  </a:lnTo>
                  <a:lnTo>
                    <a:pt x="296486" y="351724"/>
                  </a:lnTo>
                  <a:lnTo>
                    <a:pt x="327704" y="337081"/>
                  </a:lnTo>
                  <a:lnTo>
                    <a:pt x="366174" y="305290"/>
                  </a:lnTo>
                  <a:lnTo>
                    <a:pt x="392699" y="270339"/>
                  </a:lnTo>
                  <a:lnTo>
                    <a:pt x="419067" y="220754"/>
                  </a:lnTo>
                  <a:lnTo>
                    <a:pt x="436930" y="173279"/>
                  </a:lnTo>
                  <a:lnTo>
                    <a:pt x="454339" y="130118"/>
                  </a:lnTo>
                  <a:lnTo>
                    <a:pt x="473792" y="83587"/>
                  </a:lnTo>
                  <a:lnTo>
                    <a:pt x="484975" y="55060"/>
                  </a:lnTo>
                  <a:lnTo>
                    <a:pt x="487377" y="51650"/>
                  </a:lnTo>
                  <a:lnTo>
                    <a:pt x="488977" y="51635"/>
                  </a:lnTo>
                  <a:lnTo>
                    <a:pt x="490045" y="53883"/>
                  </a:lnTo>
                  <a:lnTo>
                    <a:pt x="491757" y="95789"/>
                  </a:lnTo>
                  <a:lnTo>
                    <a:pt x="489085" y="142030"/>
                  </a:lnTo>
                  <a:lnTo>
                    <a:pt x="484113" y="181001"/>
                  </a:lnTo>
                  <a:lnTo>
                    <a:pt x="485650" y="227167"/>
                  </a:lnTo>
                  <a:lnTo>
                    <a:pt x="490245" y="271702"/>
                  </a:lnTo>
                  <a:lnTo>
                    <a:pt x="497190" y="312371"/>
                  </a:lnTo>
                  <a:lnTo>
                    <a:pt x="506207" y="332069"/>
                  </a:lnTo>
                  <a:lnTo>
                    <a:pt x="521422" y="345055"/>
                  </a:lnTo>
                  <a:lnTo>
                    <a:pt x="528608" y="345451"/>
                  </a:lnTo>
                  <a:lnTo>
                    <a:pt x="545623" y="339872"/>
                  </a:lnTo>
                  <a:lnTo>
                    <a:pt x="568849" y="324036"/>
                  </a:lnTo>
                  <a:lnTo>
                    <a:pt x="584636" y="305045"/>
                  </a:lnTo>
                  <a:lnTo>
                    <a:pt x="607067" y="256325"/>
                  </a:lnTo>
                  <a:lnTo>
                    <a:pt x="623539" y="208737"/>
                  </a:lnTo>
                  <a:lnTo>
                    <a:pt x="631195" y="169533"/>
                  </a:lnTo>
                  <a:lnTo>
                    <a:pt x="639176" y="121225"/>
                  </a:lnTo>
                  <a:lnTo>
                    <a:pt x="643512" y="74346"/>
                  </a:lnTo>
                  <a:lnTo>
                    <a:pt x="644438" y="46488"/>
                  </a:lnTo>
                  <a:lnTo>
                    <a:pt x="643357" y="43678"/>
                  </a:lnTo>
                  <a:lnTo>
                    <a:pt x="641506" y="41804"/>
                  </a:lnTo>
                  <a:lnTo>
                    <a:pt x="639144" y="40556"/>
                  </a:lnTo>
                  <a:lnTo>
                    <a:pt x="636519" y="54220"/>
                  </a:lnTo>
                  <a:lnTo>
                    <a:pt x="632031" y="96657"/>
                  </a:lnTo>
                  <a:lnTo>
                    <a:pt x="626562" y="146108"/>
                  </a:lnTo>
                  <a:lnTo>
                    <a:pt x="624942" y="189359"/>
                  </a:lnTo>
                  <a:lnTo>
                    <a:pt x="624394" y="239034"/>
                  </a:lnTo>
                  <a:lnTo>
                    <a:pt x="635329" y="286734"/>
                  </a:lnTo>
                  <a:lnTo>
                    <a:pt x="644849" y="314940"/>
                  </a:lnTo>
                  <a:lnTo>
                    <a:pt x="648145" y="320859"/>
                  </a:lnTo>
                  <a:lnTo>
                    <a:pt x="668966" y="339977"/>
                  </a:lnTo>
                  <a:lnTo>
                    <a:pt x="746179" y="342858"/>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grpSp>
        <p:nvGrpSpPr>
          <p:cNvPr id="1089" name="SMARTInkShape-Group69"/>
          <p:cNvGrpSpPr/>
          <p:nvPr/>
        </p:nvGrpSpPr>
        <p:grpSpPr>
          <a:xfrm>
            <a:off x="1535568" y="3161172"/>
            <a:ext cx="2975473" cy="808370"/>
            <a:chOff x="1535568" y="3161172"/>
            <a:chExt cx="2975473" cy="808370"/>
          </a:xfrm>
        </p:grpSpPr>
        <p:sp>
          <p:nvSpPr>
            <p:cNvPr id="1083" name="SMARTInkShape-516"/>
            <p:cNvSpPr/>
            <p:nvPr/>
          </p:nvSpPr>
          <p:spPr>
            <a:xfrm>
              <a:off x="4210634" y="3399685"/>
              <a:ext cx="300407" cy="569857"/>
            </a:xfrm>
            <a:custGeom>
              <a:avLst/>
              <a:gdLst/>
              <a:ahLst/>
              <a:cxnLst/>
              <a:rect l="0" t="0" r="0" b="0"/>
              <a:pathLst>
                <a:path w="300407" h="569857">
                  <a:moveTo>
                    <a:pt x="300406" y="115675"/>
                  </a:moveTo>
                  <a:lnTo>
                    <a:pt x="297396" y="71496"/>
                  </a:lnTo>
                  <a:lnTo>
                    <a:pt x="295013" y="62516"/>
                  </a:lnTo>
                  <a:lnTo>
                    <a:pt x="286344" y="49527"/>
                  </a:lnTo>
                  <a:lnTo>
                    <a:pt x="262749" y="32858"/>
                  </a:lnTo>
                  <a:lnTo>
                    <a:pt x="216341" y="8437"/>
                  </a:lnTo>
                  <a:lnTo>
                    <a:pt x="197568" y="1033"/>
                  </a:lnTo>
                  <a:lnTo>
                    <a:pt x="165895" y="0"/>
                  </a:lnTo>
                  <a:lnTo>
                    <a:pt x="118687" y="2755"/>
                  </a:lnTo>
                  <a:lnTo>
                    <a:pt x="77115" y="9080"/>
                  </a:lnTo>
                  <a:lnTo>
                    <a:pt x="51867" y="23382"/>
                  </a:lnTo>
                  <a:lnTo>
                    <a:pt x="30088" y="41919"/>
                  </a:lnTo>
                  <a:lnTo>
                    <a:pt x="14728" y="77891"/>
                  </a:lnTo>
                  <a:lnTo>
                    <a:pt x="13815" y="124298"/>
                  </a:lnTo>
                  <a:lnTo>
                    <a:pt x="24749" y="174324"/>
                  </a:lnTo>
                  <a:lnTo>
                    <a:pt x="47480" y="216819"/>
                  </a:lnTo>
                  <a:lnTo>
                    <a:pt x="79105" y="257825"/>
                  </a:lnTo>
                  <a:lnTo>
                    <a:pt x="127978" y="305693"/>
                  </a:lnTo>
                  <a:lnTo>
                    <a:pt x="177396" y="350295"/>
                  </a:lnTo>
                  <a:lnTo>
                    <a:pt x="215150" y="394885"/>
                  </a:lnTo>
                  <a:lnTo>
                    <a:pt x="250934" y="437243"/>
                  </a:lnTo>
                  <a:lnTo>
                    <a:pt x="257149" y="468466"/>
                  </a:lnTo>
                  <a:lnTo>
                    <a:pt x="255593" y="484326"/>
                  </a:lnTo>
                  <a:lnTo>
                    <a:pt x="253597" y="490136"/>
                  </a:lnTo>
                  <a:lnTo>
                    <a:pt x="229214" y="519887"/>
                  </a:lnTo>
                  <a:lnTo>
                    <a:pt x="187998" y="546513"/>
                  </a:lnTo>
                  <a:lnTo>
                    <a:pt x="137467" y="566497"/>
                  </a:lnTo>
                  <a:lnTo>
                    <a:pt x="92829" y="569856"/>
                  </a:lnTo>
                  <a:lnTo>
                    <a:pt x="52760" y="563075"/>
                  </a:lnTo>
                  <a:lnTo>
                    <a:pt x="33802" y="553091"/>
                  </a:lnTo>
                  <a:lnTo>
                    <a:pt x="17851" y="532097"/>
                  </a:lnTo>
                  <a:lnTo>
                    <a:pt x="5492" y="506209"/>
                  </a:lnTo>
                  <a:lnTo>
                    <a:pt x="0" y="483414"/>
                  </a:lnTo>
                  <a:lnTo>
                    <a:pt x="569" y="449953"/>
                  </a:lnTo>
                  <a:lnTo>
                    <a:pt x="5714" y="413256"/>
                  </a:lnTo>
                  <a:lnTo>
                    <a:pt x="21304" y="372428"/>
                  </a:lnTo>
                  <a:lnTo>
                    <a:pt x="46406" y="318875"/>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84" name="SMARTInkShape-517"/>
            <p:cNvSpPr/>
            <p:nvPr/>
          </p:nvSpPr>
          <p:spPr>
            <a:xfrm>
              <a:off x="3759327" y="3242197"/>
              <a:ext cx="375794" cy="714685"/>
            </a:xfrm>
            <a:custGeom>
              <a:avLst/>
              <a:gdLst/>
              <a:ahLst/>
              <a:cxnLst/>
              <a:rect l="0" t="0" r="0" b="0"/>
              <a:pathLst>
                <a:path w="375794" h="714685">
                  <a:moveTo>
                    <a:pt x="233553" y="374763"/>
                  </a:moveTo>
                  <a:lnTo>
                    <a:pt x="240535" y="358541"/>
                  </a:lnTo>
                  <a:lnTo>
                    <a:pt x="243295" y="316210"/>
                  </a:lnTo>
                  <a:lnTo>
                    <a:pt x="240517" y="300574"/>
                  </a:lnTo>
                  <a:lnTo>
                    <a:pt x="234390" y="288732"/>
                  </a:lnTo>
                  <a:lnTo>
                    <a:pt x="211072" y="261443"/>
                  </a:lnTo>
                  <a:lnTo>
                    <a:pt x="183869" y="244604"/>
                  </a:lnTo>
                  <a:lnTo>
                    <a:pt x="156908" y="240903"/>
                  </a:lnTo>
                  <a:lnTo>
                    <a:pt x="119027" y="245166"/>
                  </a:lnTo>
                  <a:lnTo>
                    <a:pt x="99115" y="252818"/>
                  </a:lnTo>
                  <a:lnTo>
                    <a:pt x="65904" y="276166"/>
                  </a:lnTo>
                  <a:lnTo>
                    <a:pt x="33293" y="324358"/>
                  </a:lnTo>
                  <a:lnTo>
                    <a:pt x="14669" y="373921"/>
                  </a:lnTo>
                  <a:lnTo>
                    <a:pt x="4759" y="419418"/>
                  </a:lnTo>
                  <a:lnTo>
                    <a:pt x="1321" y="463128"/>
                  </a:lnTo>
                  <a:lnTo>
                    <a:pt x="302" y="510196"/>
                  </a:lnTo>
                  <a:lnTo>
                    <a:pt x="0" y="552114"/>
                  </a:lnTo>
                  <a:lnTo>
                    <a:pt x="2909" y="600201"/>
                  </a:lnTo>
                  <a:lnTo>
                    <a:pt x="13943" y="636481"/>
                  </a:lnTo>
                  <a:lnTo>
                    <a:pt x="38561" y="682419"/>
                  </a:lnTo>
                  <a:lnTo>
                    <a:pt x="62136" y="707503"/>
                  </a:lnTo>
                  <a:lnTo>
                    <a:pt x="76840" y="714558"/>
                  </a:lnTo>
                  <a:lnTo>
                    <a:pt x="93912" y="714684"/>
                  </a:lnTo>
                  <a:lnTo>
                    <a:pt x="111659" y="709848"/>
                  </a:lnTo>
                  <a:lnTo>
                    <a:pt x="127073" y="700172"/>
                  </a:lnTo>
                  <a:lnTo>
                    <a:pt x="148444" y="665851"/>
                  </a:lnTo>
                  <a:lnTo>
                    <a:pt x="167781" y="618780"/>
                  </a:lnTo>
                  <a:lnTo>
                    <a:pt x="178944" y="579269"/>
                  </a:lnTo>
                  <a:lnTo>
                    <a:pt x="188272" y="531188"/>
                  </a:lnTo>
                  <a:lnTo>
                    <a:pt x="190851" y="493956"/>
                  </a:lnTo>
                  <a:lnTo>
                    <a:pt x="195007" y="454831"/>
                  </a:lnTo>
                  <a:lnTo>
                    <a:pt x="199488" y="413735"/>
                  </a:lnTo>
                  <a:lnTo>
                    <a:pt x="201480" y="369130"/>
                  </a:lnTo>
                  <a:lnTo>
                    <a:pt x="202365" y="325975"/>
                  </a:lnTo>
                  <a:lnTo>
                    <a:pt x="203887" y="285346"/>
                  </a:lnTo>
                  <a:lnTo>
                    <a:pt x="208327" y="248474"/>
                  </a:lnTo>
                  <a:lnTo>
                    <a:pt x="208042" y="213272"/>
                  </a:lnTo>
                  <a:lnTo>
                    <a:pt x="204545" y="164730"/>
                  </a:lnTo>
                  <a:lnTo>
                    <a:pt x="200499" y="115728"/>
                  </a:lnTo>
                  <a:lnTo>
                    <a:pt x="195156" y="80143"/>
                  </a:lnTo>
                  <a:lnTo>
                    <a:pt x="185538" y="29536"/>
                  </a:lnTo>
                  <a:lnTo>
                    <a:pt x="180568" y="9066"/>
                  </a:lnTo>
                  <a:lnTo>
                    <a:pt x="177910" y="2272"/>
                  </a:lnTo>
                  <a:lnTo>
                    <a:pt x="176137" y="0"/>
                  </a:lnTo>
                  <a:lnTo>
                    <a:pt x="174956" y="743"/>
                  </a:lnTo>
                  <a:lnTo>
                    <a:pt x="174169" y="3496"/>
                  </a:lnTo>
                  <a:lnTo>
                    <a:pt x="180842" y="49475"/>
                  </a:lnTo>
                  <a:lnTo>
                    <a:pt x="182375" y="95643"/>
                  </a:lnTo>
                  <a:lnTo>
                    <a:pt x="182641" y="140288"/>
                  </a:lnTo>
                  <a:lnTo>
                    <a:pt x="182720" y="189264"/>
                  </a:lnTo>
                  <a:lnTo>
                    <a:pt x="185749" y="225715"/>
                  </a:lnTo>
                  <a:lnTo>
                    <a:pt x="189729" y="263364"/>
                  </a:lnTo>
                  <a:lnTo>
                    <a:pt x="191498" y="298912"/>
                  </a:lnTo>
                  <a:lnTo>
                    <a:pt x="195295" y="336536"/>
                  </a:lnTo>
                  <a:lnTo>
                    <a:pt x="200745" y="374706"/>
                  </a:lnTo>
                  <a:lnTo>
                    <a:pt x="206930" y="410486"/>
                  </a:lnTo>
                  <a:lnTo>
                    <a:pt x="213443" y="445203"/>
                  </a:lnTo>
                  <a:lnTo>
                    <a:pt x="226465" y="493471"/>
                  </a:lnTo>
                  <a:lnTo>
                    <a:pt x="241613" y="536371"/>
                  </a:lnTo>
                  <a:lnTo>
                    <a:pt x="253251" y="577681"/>
                  </a:lnTo>
                  <a:lnTo>
                    <a:pt x="272690" y="626700"/>
                  </a:lnTo>
                  <a:lnTo>
                    <a:pt x="299890" y="671250"/>
                  </a:lnTo>
                  <a:lnTo>
                    <a:pt x="317223" y="688286"/>
                  </a:lnTo>
                  <a:lnTo>
                    <a:pt x="344892" y="703095"/>
                  </a:lnTo>
                  <a:lnTo>
                    <a:pt x="375793" y="710043"/>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85" name="SMARTInkShape-518"/>
            <p:cNvSpPr/>
            <p:nvPr/>
          </p:nvSpPr>
          <p:spPr>
            <a:xfrm>
              <a:off x="3256989" y="3497707"/>
              <a:ext cx="400612" cy="434214"/>
            </a:xfrm>
            <a:custGeom>
              <a:avLst/>
              <a:gdLst/>
              <a:ahLst/>
              <a:cxnLst/>
              <a:rect l="0" t="0" r="0" b="0"/>
              <a:pathLst>
                <a:path w="400612" h="434214">
                  <a:moveTo>
                    <a:pt x="177091" y="58293"/>
                  </a:moveTo>
                  <a:lnTo>
                    <a:pt x="177091" y="63686"/>
                  </a:lnTo>
                  <a:lnTo>
                    <a:pt x="183112" y="69345"/>
                  </a:lnTo>
                  <a:lnTo>
                    <a:pt x="194586" y="76782"/>
                  </a:lnTo>
                  <a:lnTo>
                    <a:pt x="195528" y="76264"/>
                  </a:lnTo>
                  <a:lnTo>
                    <a:pt x="196574" y="72677"/>
                  </a:lnTo>
                  <a:lnTo>
                    <a:pt x="197163" y="64311"/>
                  </a:lnTo>
                  <a:lnTo>
                    <a:pt x="191944" y="43895"/>
                  </a:lnTo>
                  <a:lnTo>
                    <a:pt x="173085" y="15896"/>
                  </a:lnTo>
                  <a:lnTo>
                    <a:pt x="164774" y="6336"/>
                  </a:lnTo>
                  <a:lnTo>
                    <a:pt x="148286" y="1334"/>
                  </a:lnTo>
                  <a:lnTo>
                    <a:pt x="137568" y="0"/>
                  </a:lnTo>
                  <a:lnTo>
                    <a:pt x="116628" y="7550"/>
                  </a:lnTo>
                  <a:lnTo>
                    <a:pt x="85798" y="33850"/>
                  </a:lnTo>
                  <a:lnTo>
                    <a:pt x="61236" y="67232"/>
                  </a:lnTo>
                  <a:lnTo>
                    <a:pt x="42822" y="114245"/>
                  </a:lnTo>
                  <a:lnTo>
                    <a:pt x="31820" y="153643"/>
                  </a:lnTo>
                  <a:lnTo>
                    <a:pt x="16016" y="193915"/>
                  </a:lnTo>
                  <a:lnTo>
                    <a:pt x="7822" y="239839"/>
                  </a:lnTo>
                  <a:lnTo>
                    <a:pt x="0" y="283801"/>
                  </a:lnTo>
                  <a:lnTo>
                    <a:pt x="2337" y="333256"/>
                  </a:lnTo>
                  <a:lnTo>
                    <a:pt x="4897" y="375450"/>
                  </a:lnTo>
                  <a:lnTo>
                    <a:pt x="12304" y="402628"/>
                  </a:lnTo>
                  <a:lnTo>
                    <a:pt x="18433" y="413778"/>
                  </a:lnTo>
                  <a:lnTo>
                    <a:pt x="30941" y="422497"/>
                  </a:lnTo>
                  <a:lnTo>
                    <a:pt x="39018" y="426402"/>
                  </a:lnTo>
                  <a:lnTo>
                    <a:pt x="45531" y="427877"/>
                  </a:lnTo>
                  <a:lnTo>
                    <a:pt x="51002" y="427731"/>
                  </a:lnTo>
                  <a:lnTo>
                    <a:pt x="55778" y="426505"/>
                  </a:lnTo>
                  <a:lnTo>
                    <a:pt x="78681" y="408599"/>
                  </a:lnTo>
                  <a:lnTo>
                    <a:pt x="107521" y="358243"/>
                  </a:lnTo>
                  <a:lnTo>
                    <a:pt x="125259" y="310331"/>
                  </a:lnTo>
                  <a:lnTo>
                    <a:pt x="136145" y="271071"/>
                  </a:lnTo>
                  <a:lnTo>
                    <a:pt x="143510" y="230841"/>
                  </a:lnTo>
                  <a:lnTo>
                    <a:pt x="148703" y="190322"/>
                  </a:lnTo>
                  <a:lnTo>
                    <a:pt x="154380" y="149718"/>
                  </a:lnTo>
                  <a:lnTo>
                    <a:pt x="156063" y="109088"/>
                  </a:lnTo>
                  <a:lnTo>
                    <a:pt x="156562" y="68451"/>
                  </a:lnTo>
                  <a:lnTo>
                    <a:pt x="155615" y="25053"/>
                  </a:lnTo>
                  <a:lnTo>
                    <a:pt x="151365" y="16050"/>
                  </a:lnTo>
                  <a:lnTo>
                    <a:pt x="150909" y="15456"/>
                  </a:lnTo>
                  <a:lnTo>
                    <a:pt x="153413" y="20816"/>
                  </a:lnTo>
                  <a:lnTo>
                    <a:pt x="159339" y="68089"/>
                  </a:lnTo>
                  <a:lnTo>
                    <a:pt x="165432" y="114415"/>
                  </a:lnTo>
                  <a:lnTo>
                    <a:pt x="166487" y="153693"/>
                  </a:lnTo>
                  <a:lnTo>
                    <a:pt x="166800" y="199323"/>
                  </a:lnTo>
                  <a:lnTo>
                    <a:pt x="172286" y="248591"/>
                  </a:lnTo>
                  <a:lnTo>
                    <a:pt x="175667" y="293544"/>
                  </a:lnTo>
                  <a:lnTo>
                    <a:pt x="182063" y="335462"/>
                  </a:lnTo>
                  <a:lnTo>
                    <a:pt x="197620" y="384568"/>
                  </a:lnTo>
                  <a:lnTo>
                    <a:pt x="205406" y="403118"/>
                  </a:lnTo>
                  <a:lnTo>
                    <a:pt x="221354" y="423996"/>
                  </a:lnTo>
                  <a:lnTo>
                    <a:pt x="229878" y="429672"/>
                  </a:lnTo>
                  <a:lnTo>
                    <a:pt x="235989" y="428928"/>
                  </a:lnTo>
                  <a:lnTo>
                    <a:pt x="251810" y="422080"/>
                  </a:lnTo>
                  <a:lnTo>
                    <a:pt x="264110" y="411511"/>
                  </a:lnTo>
                  <a:lnTo>
                    <a:pt x="296505" y="370034"/>
                  </a:lnTo>
                  <a:lnTo>
                    <a:pt x="315615" y="322029"/>
                  </a:lnTo>
                  <a:lnTo>
                    <a:pt x="329426" y="278719"/>
                  </a:lnTo>
                  <a:lnTo>
                    <a:pt x="339632" y="240256"/>
                  </a:lnTo>
                  <a:lnTo>
                    <a:pt x="346795" y="200261"/>
                  </a:lnTo>
                  <a:lnTo>
                    <a:pt x="351928" y="153792"/>
                  </a:lnTo>
                  <a:lnTo>
                    <a:pt x="357588" y="106156"/>
                  </a:lnTo>
                  <a:lnTo>
                    <a:pt x="359265" y="67583"/>
                  </a:lnTo>
                  <a:lnTo>
                    <a:pt x="359878" y="35308"/>
                  </a:lnTo>
                  <a:lnTo>
                    <a:pt x="359963" y="82541"/>
                  </a:lnTo>
                  <a:lnTo>
                    <a:pt x="359968" y="120246"/>
                  </a:lnTo>
                  <a:lnTo>
                    <a:pt x="359970" y="169720"/>
                  </a:lnTo>
                  <a:lnTo>
                    <a:pt x="359971" y="218371"/>
                  </a:lnTo>
                  <a:lnTo>
                    <a:pt x="359971" y="263141"/>
                  </a:lnTo>
                  <a:lnTo>
                    <a:pt x="359971" y="305004"/>
                  </a:lnTo>
                  <a:lnTo>
                    <a:pt x="365365" y="351401"/>
                  </a:lnTo>
                  <a:lnTo>
                    <a:pt x="371447" y="393312"/>
                  </a:lnTo>
                  <a:lnTo>
                    <a:pt x="400611" y="434213"/>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86" name="SMARTInkShape-519"/>
            <p:cNvSpPr/>
            <p:nvPr/>
          </p:nvSpPr>
          <p:spPr>
            <a:xfrm>
              <a:off x="2795720" y="3281906"/>
              <a:ext cx="425001" cy="649164"/>
            </a:xfrm>
            <a:custGeom>
              <a:avLst/>
              <a:gdLst/>
              <a:ahLst/>
              <a:cxnLst/>
              <a:rect l="0" t="0" r="0" b="0"/>
              <a:pathLst>
                <a:path w="425001" h="649164">
                  <a:moveTo>
                    <a:pt x="242120" y="355374"/>
                  </a:moveTo>
                  <a:lnTo>
                    <a:pt x="242120" y="360768"/>
                  </a:lnTo>
                  <a:lnTo>
                    <a:pt x="243249" y="362356"/>
                  </a:lnTo>
                  <a:lnTo>
                    <a:pt x="245130" y="363416"/>
                  </a:lnTo>
                  <a:lnTo>
                    <a:pt x="247514" y="364122"/>
                  </a:lnTo>
                  <a:lnTo>
                    <a:pt x="249103" y="363464"/>
                  </a:lnTo>
                  <a:lnTo>
                    <a:pt x="250162" y="361896"/>
                  </a:lnTo>
                  <a:lnTo>
                    <a:pt x="250868" y="359722"/>
                  </a:lnTo>
                  <a:lnTo>
                    <a:pt x="243890" y="333028"/>
                  </a:lnTo>
                  <a:lnTo>
                    <a:pt x="222967" y="287193"/>
                  </a:lnTo>
                  <a:lnTo>
                    <a:pt x="204209" y="260038"/>
                  </a:lnTo>
                  <a:lnTo>
                    <a:pt x="185007" y="247903"/>
                  </a:lnTo>
                  <a:lnTo>
                    <a:pt x="173565" y="243087"/>
                  </a:lnTo>
                  <a:lnTo>
                    <a:pt x="148810" y="243756"/>
                  </a:lnTo>
                  <a:lnTo>
                    <a:pt x="122755" y="252708"/>
                  </a:lnTo>
                  <a:lnTo>
                    <a:pt x="84958" y="276788"/>
                  </a:lnTo>
                  <a:lnTo>
                    <a:pt x="59585" y="305372"/>
                  </a:lnTo>
                  <a:lnTo>
                    <a:pt x="36471" y="355479"/>
                  </a:lnTo>
                  <a:lnTo>
                    <a:pt x="20258" y="396673"/>
                  </a:lnTo>
                  <a:lnTo>
                    <a:pt x="11942" y="439232"/>
                  </a:lnTo>
                  <a:lnTo>
                    <a:pt x="4084" y="480441"/>
                  </a:lnTo>
                  <a:lnTo>
                    <a:pt x="0" y="521249"/>
                  </a:lnTo>
                  <a:lnTo>
                    <a:pt x="6731" y="567382"/>
                  </a:lnTo>
                  <a:lnTo>
                    <a:pt x="16839" y="597684"/>
                  </a:lnTo>
                  <a:lnTo>
                    <a:pt x="51747" y="641213"/>
                  </a:lnTo>
                  <a:lnTo>
                    <a:pt x="62147" y="646405"/>
                  </a:lnTo>
                  <a:lnTo>
                    <a:pt x="85744" y="649163"/>
                  </a:lnTo>
                  <a:lnTo>
                    <a:pt x="113628" y="644368"/>
                  </a:lnTo>
                  <a:lnTo>
                    <a:pt x="164225" y="609429"/>
                  </a:lnTo>
                  <a:lnTo>
                    <a:pt x="199473" y="568745"/>
                  </a:lnTo>
                  <a:lnTo>
                    <a:pt x="213006" y="546161"/>
                  </a:lnTo>
                  <a:lnTo>
                    <a:pt x="228100" y="502842"/>
                  </a:lnTo>
                  <a:lnTo>
                    <a:pt x="245241" y="459777"/>
                  </a:lnTo>
                  <a:lnTo>
                    <a:pt x="257971" y="410642"/>
                  </a:lnTo>
                  <a:lnTo>
                    <a:pt x="265346" y="373164"/>
                  </a:lnTo>
                  <a:lnTo>
                    <a:pt x="275844" y="324772"/>
                  </a:lnTo>
                  <a:lnTo>
                    <a:pt x="280711" y="276441"/>
                  </a:lnTo>
                  <a:lnTo>
                    <a:pt x="282153" y="231766"/>
                  </a:lnTo>
                  <a:lnTo>
                    <a:pt x="282580" y="189931"/>
                  </a:lnTo>
                  <a:lnTo>
                    <a:pt x="277313" y="148937"/>
                  </a:lnTo>
                  <a:lnTo>
                    <a:pt x="273997" y="108191"/>
                  </a:lnTo>
                  <a:lnTo>
                    <a:pt x="267620" y="62127"/>
                  </a:lnTo>
                  <a:lnTo>
                    <a:pt x="253525" y="13661"/>
                  </a:lnTo>
                  <a:lnTo>
                    <a:pt x="252649" y="0"/>
                  </a:lnTo>
                  <a:lnTo>
                    <a:pt x="252302" y="50352"/>
                  </a:lnTo>
                  <a:lnTo>
                    <a:pt x="252284" y="96564"/>
                  </a:lnTo>
                  <a:lnTo>
                    <a:pt x="246888" y="141216"/>
                  </a:lnTo>
                  <a:lnTo>
                    <a:pt x="243532" y="190194"/>
                  </a:lnTo>
                  <a:lnTo>
                    <a:pt x="242539" y="240455"/>
                  </a:lnTo>
                  <a:lnTo>
                    <a:pt x="247638" y="291095"/>
                  </a:lnTo>
                  <a:lnTo>
                    <a:pt x="250905" y="341847"/>
                  </a:lnTo>
                  <a:lnTo>
                    <a:pt x="251872" y="387240"/>
                  </a:lnTo>
                  <a:lnTo>
                    <a:pt x="257553" y="434681"/>
                  </a:lnTo>
                  <a:lnTo>
                    <a:pt x="266386" y="473699"/>
                  </a:lnTo>
                  <a:lnTo>
                    <a:pt x="286466" y="524207"/>
                  </a:lnTo>
                  <a:lnTo>
                    <a:pt x="302474" y="567966"/>
                  </a:lnTo>
                  <a:lnTo>
                    <a:pt x="310713" y="587584"/>
                  </a:lnTo>
                  <a:lnTo>
                    <a:pt x="335499" y="620274"/>
                  </a:lnTo>
                  <a:lnTo>
                    <a:pt x="362859" y="632296"/>
                  </a:lnTo>
                  <a:lnTo>
                    <a:pt x="383383" y="637614"/>
                  </a:lnTo>
                  <a:lnTo>
                    <a:pt x="425000" y="629694"/>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87" name="SMARTInkShape-520"/>
            <p:cNvSpPr/>
            <p:nvPr/>
          </p:nvSpPr>
          <p:spPr>
            <a:xfrm>
              <a:off x="2075049" y="3501465"/>
              <a:ext cx="637672" cy="425823"/>
            </a:xfrm>
            <a:custGeom>
              <a:avLst/>
              <a:gdLst/>
              <a:ahLst/>
              <a:cxnLst/>
              <a:rect l="0" t="0" r="0" b="0"/>
              <a:pathLst>
                <a:path w="637672" h="425823">
                  <a:moveTo>
                    <a:pt x="190631" y="105335"/>
                  </a:moveTo>
                  <a:lnTo>
                    <a:pt x="190631" y="99942"/>
                  </a:lnTo>
                  <a:lnTo>
                    <a:pt x="187621" y="94283"/>
                  </a:lnTo>
                  <a:lnTo>
                    <a:pt x="182520" y="85747"/>
                  </a:lnTo>
                  <a:lnTo>
                    <a:pt x="165104" y="39586"/>
                  </a:lnTo>
                  <a:lnTo>
                    <a:pt x="160066" y="31022"/>
                  </a:lnTo>
                  <a:lnTo>
                    <a:pt x="145438" y="18497"/>
                  </a:lnTo>
                  <a:lnTo>
                    <a:pt x="119239" y="1257"/>
                  </a:lnTo>
                  <a:lnTo>
                    <a:pt x="101704" y="0"/>
                  </a:lnTo>
                  <a:lnTo>
                    <a:pt x="90706" y="1245"/>
                  </a:lnTo>
                  <a:lnTo>
                    <a:pt x="72466" y="11659"/>
                  </a:lnTo>
                  <a:lnTo>
                    <a:pt x="56833" y="29835"/>
                  </a:lnTo>
                  <a:lnTo>
                    <a:pt x="36468" y="69543"/>
                  </a:lnTo>
                  <a:lnTo>
                    <a:pt x="18901" y="117456"/>
                  </a:lnTo>
                  <a:lnTo>
                    <a:pt x="11055" y="156716"/>
                  </a:lnTo>
                  <a:lnTo>
                    <a:pt x="5720" y="199957"/>
                  </a:lnTo>
                  <a:lnTo>
                    <a:pt x="0" y="245508"/>
                  </a:lnTo>
                  <a:lnTo>
                    <a:pt x="1315" y="284592"/>
                  </a:lnTo>
                  <a:lnTo>
                    <a:pt x="8854" y="323643"/>
                  </a:lnTo>
                  <a:lnTo>
                    <a:pt x="21248" y="367951"/>
                  </a:lnTo>
                  <a:lnTo>
                    <a:pt x="32941" y="391387"/>
                  </a:lnTo>
                  <a:lnTo>
                    <a:pt x="45664" y="401802"/>
                  </a:lnTo>
                  <a:lnTo>
                    <a:pt x="65520" y="407666"/>
                  </a:lnTo>
                  <a:lnTo>
                    <a:pt x="81968" y="403017"/>
                  </a:lnTo>
                  <a:lnTo>
                    <a:pt x="98310" y="393424"/>
                  </a:lnTo>
                  <a:lnTo>
                    <a:pt x="127283" y="362305"/>
                  </a:lnTo>
                  <a:lnTo>
                    <a:pt x="141507" y="315311"/>
                  </a:lnTo>
                  <a:lnTo>
                    <a:pt x="152871" y="267519"/>
                  </a:lnTo>
                  <a:lnTo>
                    <a:pt x="157994" y="224760"/>
                  </a:lnTo>
                  <a:lnTo>
                    <a:pt x="159192" y="188140"/>
                  </a:lnTo>
                  <a:lnTo>
                    <a:pt x="159867" y="138149"/>
                  </a:lnTo>
                  <a:lnTo>
                    <a:pt x="160095" y="90242"/>
                  </a:lnTo>
                  <a:lnTo>
                    <a:pt x="160135" y="66871"/>
                  </a:lnTo>
                  <a:lnTo>
                    <a:pt x="159011" y="62759"/>
                  </a:lnTo>
                  <a:lnTo>
                    <a:pt x="157133" y="60018"/>
                  </a:lnTo>
                  <a:lnTo>
                    <a:pt x="154752" y="58190"/>
                  </a:lnTo>
                  <a:lnTo>
                    <a:pt x="153165" y="58101"/>
                  </a:lnTo>
                  <a:lnTo>
                    <a:pt x="152107" y="59170"/>
                  </a:lnTo>
                  <a:lnTo>
                    <a:pt x="151402" y="61011"/>
                  </a:lnTo>
                  <a:lnTo>
                    <a:pt x="158219" y="106397"/>
                  </a:lnTo>
                  <a:lnTo>
                    <a:pt x="162589" y="150429"/>
                  </a:lnTo>
                  <a:lnTo>
                    <a:pt x="168786" y="201041"/>
                  </a:lnTo>
                  <a:lnTo>
                    <a:pt x="175253" y="241062"/>
                  </a:lnTo>
                  <a:lnTo>
                    <a:pt x="181162" y="274032"/>
                  </a:lnTo>
                  <a:lnTo>
                    <a:pt x="190836" y="318632"/>
                  </a:lnTo>
                  <a:lnTo>
                    <a:pt x="206873" y="352166"/>
                  </a:lnTo>
                  <a:lnTo>
                    <a:pt x="223814" y="374211"/>
                  </a:lnTo>
                  <a:lnTo>
                    <a:pt x="242632" y="387772"/>
                  </a:lnTo>
                  <a:lnTo>
                    <a:pt x="251263" y="390711"/>
                  </a:lnTo>
                  <a:lnTo>
                    <a:pt x="266874" y="390966"/>
                  </a:lnTo>
                  <a:lnTo>
                    <a:pt x="281337" y="384306"/>
                  </a:lnTo>
                  <a:lnTo>
                    <a:pt x="288355" y="379369"/>
                  </a:lnTo>
                  <a:lnTo>
                    <a:pt x="309019" y="350846"/>
                  </a:lnTo>
                  <a:lnTo>
                    <a:pt x="326989" y="308865"/>
                  </a:lnTo>
                  <a:lnTo>
                    <a:pt x="334720" y="264950"/>
                  </a:lnTo>
                  <a:lnTo>
                    <a:pt x="340568" y="226383"/>
                  </a:lnTo>
                  <a:lnTo>
                    <a:pt x="342545" y="178289"/>
                  </a:lnTo>
                  <a:lnTo>
                    <a:pt x="342887" y="141125"/>
                  </a:lnTo>
                  <a:lnTo>
                    <a:pt x="342988" y="90728"/>
                  </a:lnTo>
                  <a:lnTo>
                    <a:pt x="341894" y="45462"/>
                  </a:lnTo>
                  <a:lnTo>
                    <a:pt x="334282" y="18498"/>
                  </a:lnTo>
                  <a:lnTo>
                    <a:pt x="333812" y="18092"/>
                  </a:lnTo>
                  <a:lnTo>
                    <a:pt x="333498" y="18951"/>
                  </a:lnTo>
                  <a:lnTo>
                    <a:pt x="333289" y="20652"/>
                  </a:lnTo>
                  <a:lnTo>
                    <a:pt x="339936" y="61681"/>
                  </a:lnTo>
                  <a:lnTo>
                    <a:pt x="345430" y="107750"/>
                  </a:lnTo>
                  <a:lnTo>
                    <a:pt x="350891" y="146691"/>
                  </a:lnTo>
                  <a:lnTo>
                    <a:pt x="352510" y="189837"/>
                  </a:lnTo>
                  <a:lnTo>
                    <a:pt x="356000" y="235360"/>
                  </a:lnTo>
                  <a:lnTo>
                    <a:pt x="367292" y="285802"/>
                  </a:lnTo>
                  <a:lnTo>
                    <a:pt x="373412" y="335360"/>
                  </a:lnTo>
                  <a:lnTo>
                    <a:pt x="384320" y="381944"/>
                  </a:lnTo>
                  <a:lnTo>
                    <a:pt x="397346" y="423506"/>
                  </a:lnTo>
                  <a:lnTo>
                    <a:pt x="399561" y="425822"/>
                  </a:lnTo>
                  <a:lnTo>
                    <a:pt x="401038" y="423980"/>
                  </a:lnTo>
                  <a:lnTo>
                    <a:pt x="403407" y="380508"/>
                  </a:lnTo>
                  <a:lnTo>
                    <a:pt x="403818" y="336884"/>
                  </a:lnTo>
                  <a:lnTo>
                    <a:pt x="403940" y="295361"/>
                  </a:lnTo>
                  <a:lnTo>
                    <a:pt x="403976" y="254458"/>
                  </a:lnTo>
                  <a:lnTo>
                    <a:pt x="403987" y="208347"/>
                  </a:lnTo>
                  <a:lnTo>
                    <a:pt x="409383" y="169724"/>
                  </a:lnTo>
                  <a:lnTo>
                    <a:pt x="418132" y="120650"/>
                  </a:lnTo>
                  <a:lnTo>
                    <a:pt x="427874" y="84787"/>
                  </a:lnTo>
                  <a:lnTo>
                    <a:pt x="440570" y="70614"/>
                  </a:lnTo>
                  <a:lnTo>
                    <a:pt x="448697" y="65255"/>
                  </a:lnTo>
                  <a:lnTo>
                    <a:pt x="457502" y="63939"/>
                  </a:lnTo>
                  <a:lnTo>
                    <a:pt x="476316" y="68498"/>
                  </a:lnTo>
                  <a:lnTo>
                    <a:pt x="489946" y="78051"/>
                  </a:lnTo>
                  <a:lnTo>
                    <a:pt x="500895" y="93209"/>
                  </a:lnTo>
                  <a:lnTo>
                    <a:pt x="523311" y="142911"/>
                  </a:lnTo>
                  <a:lnTo>
                    <a:pt x="538944" y="191403"/>
                  </a:lnTo>
                  <a:lnTo>
                    <a:pt x="549466" y="231057"/>
                  </a:lnTo>
                  <a:lnTo>
                    <a:pt x="563135" y="280186"/>
                  </a:lnTo>
                  <a:lnTo>
                    <a:pt x="572187" y="329110"/>
                  </a:lnTo>
                  <a:lnTo>
                    <a:pt x="577628" y="366560"/>
                  </a:lnTo>
                  <a:lnTo>
                    <a:pt x="599423" y="414515"/>
                  </a:lnTo>
                  <a:lnTo>
                    <a:pt x="603142" y="417571"/>
                  </a:lnTo>
                  <a:lnTo>
                    <a:pt x="637671" y="399975"/>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88" name="SMARTInkShape-521"/>
            <p:cNvSpPr/>
            <p:nvPr/>
          </p:nvSpPr>
          <p:spPr>
            <a:xfrm>
              <a:off x="1535568" y="3161172"/>
              <a:ext cx="347672" cy="740269"/>
            </a:xfrm>
            <a:custGeom>
              <a:avLst/>
              <a:gdLst/>
              <a:ahLst/>
              <a:cxnLst/>
              <a:rect l="0" t="0" r="0" b="0"/>
              <a:pathLst>
                <a:path w="347672" h="740269">
                  <a:moveTo>
                    <a:pt x="8752" y="8748"/>
                  </a:moveTo>
                  <a:lnTo>
                    <a:pt x="4" y="0"/>
                  </a:lnTo>
                  <a:lnTo>
                    <a:pt x="0" y="37166"/>
                  </a:lnTo>
                  <a:lnTo>
                    <a:pt x="6689" y="79461"/>
                  </a:lnTo>
                  <a:lnTo>
                    <a:pt x="11151" y="116248"/>
                  </a:lnTo>
                  <a:lnTo>
                    <a:pt x="16613" y="159886"/>
                  </a:lnTo>
                  <a:lnTo>
                    <a:pt x="18231" y="207435"/>
                  </a:lnTo>
                  <a:lnTo>
                    <a:pt x="19738" y="243809"/>
                  </a:lnTo>
                  <a:lnTo>
                    <a:pt x="24171" y="278790"/>
                  </a:lnTo>
                  <a:lnTo>
                    <a:pt x="26894" y="313152"/>
                  </a:lnTo>
                  <a:lnTo>
                    <a:pt x="29233" y="347239"/>
                  </a:lnTo>
                  <a:lnTo>
                    <a:pt x="34035" y="381203"/>
                  </a:lnTo>
                  <a:lnTo>
                    <a:pt x="36922" y="415113"/>
                  </a:lnTo>
                  <a:lnTo>
                    <a:pt x="38548" y="462927"/>
                  </a:lnTo>
                  <a:lnTo>
                    <a:pt x="39029" y="505693"/>
                  </a:lnTo>
                  <a:lnTo>
                    <a:pt x="44586" y="555204"/>
                  </a:lnTo>
                  <a:lnTo>
                    <a:pt x="47968" y="598008"/>
                  </a:lnTo>
                  <a:lnTo>
                    <a:pt x="47982" y="637577"/>
                  </a:lnTo>
                  <a:lnTo>
                    <a:pt x="40607" y="655945"/>
                  </a:lnTo>
                  <a:lnTo>
                    <a:pt x="39413" y="608359"/>
                  </a:lnTo>
                  <a:lnTo>
                    <a:pt x="39286" y="563460"/>
                  </a:lnTo>
                  <a:lnTo>
                    <a:pt x="39248" y="525696"/>
                  </a:lnTo>
                  <a:lnTo>
                    <a:pt x="44629" y="477876"/>
                  </a:lnTo>
                  <a:lnTo>
                    <a:pt x="57691" y="435817"/>
                  </a:lnTo>
                  <a:lnTo>
                    <a:pt x="80842" y="394897"/>
                  </a:lnTo>
                  <a:lnTo>
                    <a:pt x="107157" y="359595"/>
                  </a:lnTo>
                  <a:lnTo>
                    <a:pt x="156370" y="322505"/>
                  </a:lnTo>
                  <a:lnTo>
                    <a:pt x="183065" y="310808"/>
                  </a:lnTo>
                  <a:lnTo>
                    <a:pt x="228605" y="310980"/>
                  </a:lnTo>
                  <a:lnTo>
                    <a:pt x="262627" y="321438"/>
                  </a:lnTo>
                  <a:lnTo>
                    <a:pt x="304484" y="343355"/>
                  </a:lnTo>
                  <a:lnTo>
                    <a:pt x="321940" y="358405"/>
                  </a:lnTo>
                  <a:lnTo>
                    <a:pt x="338113" y="387046"/>
                  </a:lnTo>
                  <a:lnTo>
                    <a:pt x="346293" y="410937"/>
                  </a:lnTo>
                  <a:lnTo>
                    <a:pt x="347671" y="445638"/>
                  </a:lnTo>
                  <a:lnTo>
                    <a:pt x="345649" y="484014"/>
                  </a:lnTo>
                  <a:lnTo>
                    <a:pt x="342254" y="529878"/>
                  </a:lnTo>
                  <a:lnTo>
                    <a:pt x="326823" y="566546"/>
                  </a:lnTo>
                  <a:lnTo>
                    <a:pt x="294850" y="615809"/>
                  </a:lnTo>
                  <a:lnTo>
                    <a:pt x="261065" y="658486"/>
                  </a:lnTo>
                  <a:lnTo>
                    <a:pt x="214740" y="703701"/>
                  </a:lnTo>
                  <a:lnTo>
                    <a:pt x="176195" y="725920"/>
                  </a:lnTo>
                  <a:lnTo>
                    <a:pt x="110352" y="740268"/>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sp>
        <p:nvSpPr>
          <p:cNvPr id="1090" name="SMARTInkShape-522"/>
          <p:cNvSpPr/>
          <p:nvPr/>
        </p:nvSpPr>
        <p:spPr>
          <a:xfrm>
            <a:off x="3576320" y="7691120"/>
            <a:ext cx="10161" cy="10161"/>
          </a:xfrm>
          <a:custGeom>
            <a:avLst/>
            <a:gdLst/>
            <a:ahLst/>
            <a:cxnLst/>
            <a:rect l="0" t="0" r="0" b="0"/>
            <a:pathLst>
              <a:path w="10161" h="10161">
                <a:moveTo>
                  <a:pt x="0" y="0"/>
                </a:moveTo>
                <a:lnTo>
                  <a:pt x="0" y="5393"/>
                </a:lnTo>
                <a:lnTo>
                  <a:pt x="1129" y="6982"/>
                </a:lnTo>
                <a:lnTo>
                  <a:pt x="10160" y="10160"/>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91" name="SMARTInkShape-523"/>
          <p:cNvSpPr/>
          <p:nvPr/>
        </p:nvSpPr>
        <p:spPr>
          <a:xfrm>
            <a:off x="132080" y="1849120"/>
            <a:ext cx="20321" cy="20321"/>
          </a:xfrm>
          <a:custGeom>
            <a:avLst/>
            <a:gdLst/>
            <a:ahLst/>
            <a:cxnLst/>
            <a:rect l="0" t="0" r="0" b="0"/>
            <a:pathLst>
              <a:path w="20321" h="20321">
                <a:moveTo>
                  <a:pt x="0" y="20320"/>
                </a:moveTo>
                <a:lnTo>
                  <a:pt x="0" y="14926"/>
                </a:lnTo>
                <a:lnTo>
                  <a:pt x="1129" y="13338"/>
                </a:lnTo>
                <a:lnTo>
                  <a:pt x="3010" y="12278"/>
                </a:lnTo>
                <a:lnTo>
                  <a:pt x="20320" y="0"/>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nvGrpSpPr>
          <p:cNvPr id="1101" name="SMARTInkShape-Group72"/>
          <p:cNvGrpSpPr/>
          <p:nvPr/>
        </p:nvGrpSpPr>
        <p:grpSpPr>
          <a:xfrm>
            <a:off x="8707203" y="4612640"/>
            <a:ext cx="2995054" cy="866018"/>
            <a:chOff x="8707203" y="4612640"/>
            <a:chExt cx="2995054" cy="866018"/>
          </a:xfrm>
        </p:grpSpPr>
        <p:sp>
          <p:nvSpPr>
            <p:cNvPr id="1092" name="SMARTInkShape-524"/>
            <p:cNvSpPr/>
            <p:nvPr/>
          </p:nvSpPr>
          <p:spPr>
            <a:xfrm>
              <a:off x="10789920" y="4806215"/>
              <a:ext cx="148849" cy="336302"/>
            </a:xfrm>
            <a:custGeom>
              <a:avLst/>
              <a:gdLst/>
              <a:ahLst/>
              <a:cxnLst/>
              <a:rect l="0" t="0" r="0" b="0"/>
              <a:pathLst>
                <a:path w="148849" h="336302">
                  <a:moveTo>
                    <a:pt x="50801" y="9625"/>
                  </a:moveTo>
                  <a:lnTo>
                    <a:pt x="45407" y="4232"/>
                  </a:lnTo>
                  <a:lnTo>
                    <a:pt x="43817" y="6029"/>
                  </a:lnTo>
                  <a:lnTo>
                    <a:pt x="38258" y="42279"/>
                  </a:lnTo>
                  <a:lnTo>
                    <a:pt x="32785" y="88539"/>
                  </a:lnTo>
                  <a:lnTo>
                    <a:pt x="28153" y="130844"/>
                  </a:lnTo>
                  <a:lnTo>
                    <a:pt x="22641" y="171977"/>
                  </a:lnTo>
                  <a:lnTo>
                    <a:pt x="21008" y="218784"/>
                  </a:lnTo>
                  <a:lnTo>
                    <a:pt x="23535" y="266520"/>
                  </a:lnTo>
                  <a:lnTo>
                    <a:pt x="34444" y="302114"/>
                  </a:lnTo>
                  <a:lnTo>
                    <a:pt x="52964" y="333693"/>
                  </a:lnTo>
                  <a:lnTo>
                    <a:pt x="60145" y="336301"/>
                  </a:lnTo>
                  <a:lnTo>
                    <a:pt x="80165" y="336189"/>
                  </a:lnTo>
                  <a:lnTo>
                    <a:pt x="101105" y="326355"/>
                  </a:lnTo>
                  <a:lnTo>
                    <a:pt x="111431" y="318992"/>
                  </a:lnTo>
                  <a:lnTo>
                    <a:pt x="125914" y="295758"/>
                  </a:lnTo>
                  <a:lnTo>
                    <a:pt x="136113" y="264360"/>
                  </a:lnTo>
                  <a:lnTo>
                    <a:pt x="144409" y="224064"/>
                  </a:lnTo>
                  <a:lnTo>
                    <a:pt x="148848" y="185835"/>
                  </a:lnTo>
                  <a:lnTo>
                    <a:pt x="148338" y="135589"/>
                  </a:lnTo>
                  <a:lnTo>
                    <a:pt x="141036" y="95115"/>
                  </a:lnTo>
                  <a:lnTo>
                    <a:pt x="128454" y="51096"/>
                  </a:lnTo>
                  <a:lnTo>
                    <a:pt x="112784" y="30314"/>
                  </a:lnTo>
                  <a:lnTo>
                    <a:pt x="87604" y="8606"/>
                  </a:lnTo>
                  <a:lnTo>
                    <a:pt x="82108" y="5559"/>
                  </a:lnTo>
                  <a:lnTo>
                    <a:pt x="31701" y="0"/>
                  </a:lnTo>
                  <a:lnTo>
                    <a:pt x="0" y="19785"/>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93" name="SMARTInkShape-525"/>
            <p:cNvSpPr/>
            <p:nvPr/>
          </p:nvSpPr>
          <p:spPr>
            <a:xfrm>
              <a:off x="11033761" y="4752077"/>
              <a:ext cx="457201" cy="396383"/>
            </a:xfrm>
            <a:custGeom>
              <a:avLst/>
              <a:gdLst/>
              <a:ahLst/>
              <a:cxnLst/>
              <a:rect l="0" t="0" r="0" b="0"/>
              <a:pathLst>
                <a:path w="457201" h="396383">
                  <a:moveTo>
                    <a:pt x="0" y="12963"/>
                  </a:moveTo>
                  <a:lnTo>
                    <a:pt x="0" y="18357"/>
                  </a:lnTo>
                  <a:lnTo>
                    <a:pt x="8748" y="61774"/>
                  </a:lnTo>
                  <a:lnTo>
                    <a:pt x="15134" y="109834"/>
                  </a:lnTo>
                  <a:lnTo>
                    <a:pt x="18783" y="156185"/>
                  </a:lnTo>
                  <a:lnTo>
                    <a:pt x="20017" y="205319"/>
                  </a:lnTo>
                  <a:lnTo>
                    <a:pt x="20228" y="244057"/>
                  </a:lnTo>
                  <a:lnTo>
                    <a:pt x="23313" y="294591"/>
                  </a:lnTo>
                  <a:lnTo>
                    <a:pt x="34455" y="342913"/>
                  </a:lnTo>
                  <a:lnTo>
                    <a:pt x="40096" y="380452"/>
                  </a:lnTo>
                  <a:lnTo>
                    <a:pt x="43664" y="383262"/>
                  </a:lnTo>
                  <a:lnTo>
                    <a:pt x="56658" y="386385"/>
                  </a:lnTo>
                  <a:lnTo>
                    <a:pt x="63737" y="383831"/>
                  </a:lnTo>
                  <a:lnTo>
                    <a:pt x="77623" y="371962"/>
                  </a:lnTo>
                  <a:lnTo>
                    <a:pt x="85298" y="358410"/>
                  </a:lnTo>
                  <a:lnTo>
                    <a:pt x="98742" y="315297"/>
                  </a:lnTo>
                  <a:lnTo>
                    <a:pt x="111864" y="265807"/>
                  </a:lnTo>
                  <a:lnTo>
                    <a:pt x="121950" y="225981"/>
                  </a:lnTo>
                  <a:lnTo>
                    <a:pt x="132088" y="179561"/>
                  </a:lnTo>
                  <a:lnTo>
                    <a:pt x="139230" y="131940"/>
                  </a:lnTo>
                  <a:lnTo>
                    <a:pt x="141645" y="101689"/>
                  </a:lnTo>
                  <a:lnTo>
                    <a:pt x="142972" y="99207"/>
                  </a:lnTo>
                  <a:lnTo>
                    <a:pt x="144986" y="97553"/>
                  </a:lnTo>
                  <a:lnTo>
                    <a:pt x="147457" y="96450"/>
                  </a:lnTo>
                  <a:lnTo>
                    <a:pt x="149104" y="96843"/>
                  </a:lnTo>
                  <a:lnTo>
                    <a:pt x="150201" y="98234"/>
                  </a:lnTo>
                  <a:lnTo>
                    <a:pt x="150935" y="100290"/>
                  </a:lnTo>
                  <a:lnTo>
                    <a:pt x="157358" y="108578"/>
                  </a:lnTo>
                  <a:lnTo>
                    <a:pt x="186994" y="121492"/>
                  </a:lnTo>
                  <a:lnTo>
                    <a:pt x="218968" y="129284"/>
                  </a:lnTo>
                  <a:lnTo>
                    <a:pt x="261915" y="120153"/>
                  </a:lnTo>
                  <a:lnTo>
                    <a:pt x="280472" y="108016"/>
                  </a:lnTo>
                  <a:lnTo>
                    <a:pt x="295116" y="91333"/>
                  </a:lnTo>
                  <a:lnTo>
                    <a:pt x="317517" y="43060"/>
                  </a:lnTo>
                  <a:lnTo>
                    <a:pt x="318730" y="25963"/>
                  </a:lnTo>
                  <a:lnTo>
                    <a:pt x="317473" y="18243"/>
                  </a:lnTo>
                  <a:lnTo>
                    <a:pt x="314377" y="11967"/>
                  </a:lnTo>
                  <a:lnTo>
                    <a:pt x="304917" y="1984"/>
                  </a:lnTo>
                  <a:lnTo>
                    <a:pt x="298104" y="0"/>
                  </a:lnTo>
                  <a:lnTo>
                    <a:pt x="281503" y="804"/>
                  </a:lnTo>
                  <a:lnTo>
                    <a:pt x="265847" y="7936"/>
                  </a:lnTo>
                  <a:lnTo>
                    <a:pt x="252492" y="18631"/>
                  </a:lnTo>
                  <a:lnTo>
                    <a:pt x="220386" y="65301"/>
                  </a:lnTo>
                  <a:lnTo>
                    <a:pt x="203918" y="110728"/>
                  </a:lnTo>
                  <a:lnTo>
                    <a:pt x="196263" y="154067"/>
                  </a:lnTo>
                  <a:lnTo>
                    <a:pt x="193994" y="195506"/>
                  </a:lnTo>
                  <a:lnTo>
                    <a:pt x="193323" y="239394"/>
                  </a:lnTo>
                  <a:lnTo>
                    <a:pt x="196133" y="282125"/>
                  </a:lnTo>
                  <a:lnTo>
                    <a:pt x="207197" y="326904"/>
                  </a:lnTo>
                  <a:lnTo>
                    <a:pt x="222321" y="352708"/>
                  </a:lnTo>
                  <a:lnTo>
                    <a:pt x="241101" y="374652"/>
                  </a:lnTo>
                  <a:lnTo>
                    <a:pt x="277145" y="390060"/>
                  </a:lnTo>
                  <a:lnTo>
                    <a:pt x="312786" y="396382"/>
                  </a:lnTo>
                  <a:lnTo>
                    <a:pt x="360443" y="387641"/>
                  </a:lnTo>
                  <a:lnTo>
                    <a:pt x="382587" y="380428"/>
                  </a:lnTo>
                  <a:lnTo>
                    <a:pt x="433215" y="345569"/>
                  </a:lnTo>
                  <a:lnTo>
                    <a:pt x="457200" y="327923"/>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94" name="SMARTInkShape-526"/>
            <p:cNvSpPr/>
            <p:nvPr/>
          </p:nvSpPr>
          <p:spPr>
            <a:xfrm>
              <a:off x="11471610" y="4633559"/>
              <a:ext cx="230647" cy="507225"/>
            </a:xfrm>
            <a:custGeom>
              <a:avLst/>
              <a:gdLst/>
              <a:ahLst/>
              <a:cxnLst/>
              <a:rect l="0" t="0" r="0" b="0"/>
              <a:pathLst>
                <a:path w="230647" h="507225">
                  <a:moveTo>
                    <a:pt x="161590" y="121321"/>
                  </a:moveTo>
                  <a:lnTo>
                    <a:pt x="170338" y="75543"/>
                  </a:lnTo>
                  <a:lnTo>
                    <a:pt x="171332" y="54072"/>
                  </a:lnTo>
                  <a:lnTo>
                    <a:pt x="168554" y="43266"/>
                  </a:lnTo>
                  <a:lnTo>
                    <a:pt x="163654" y="30837"/>
                  </a:lnTo>
                  <a:lnTo>
                    <a:pt x="162966" y="27132"/>
                  </a:lnTo>
                  <a:lnTo>
                    <a:pt x="156604" y="16523"/>
                  </a:lnTo>
                  <a:lnTo>
                    <a:pt x="142176" y="6230"/>
                  </a:lnTo>
                  <a:lnTo>
                    <a:pt x="128996" y="1424"/>
                  </a:lnTo>
                  <a:lnTo>
                    <a:pt x="112546" y="0"/>
                  </a:lnTo>
                  <a:lnTo>
                    <a:pt x="93374" y="4973"/>
                  </a:lnTo>
                  <a:lnTo>
                    <a:pt x="46415" y="27751"/>
                  </a:lnTo>
                  <a:lnTo>
                    <a:pt x="27244" y="44804"/>
                  </a:lnTo>
                  <a:lnTo>
                    <a:pt x="3942" y="77206"/>
                  </a:lnTo>
                  <a:lnTo>
                    <a:pt x="0" y="104663"/>
                  </a:lnTo>
                  <a:lnTo>
                    <a:pt x="591" y="121820"/>
                  </a:lnTo>
                  <a:lnTo>
                    <a:pt x="4615" y="136971"/>
                  </a:lnTo>
                  <a:lnTo>
                    <a:pt x="37071" y="184176"/>
                  </a:lnTo>
                  <a:lnTo>
                    <a:pt x="73264" y="230320"/>
                  </a:lnTo>
                  <a:lnTo>
                    <a:pt x="121360" y="273566"/>
                  </a:lnTo>
                  <a:lnTo>
                    <a:pt x="166411" y="315902"/>
                  </a:lnTo>
                  <a:lnTo>
                    <a:pt x="198963" y="357322"/>
                  </a:lnTo>
                  <a:lnTo>
                    <a:pt x="222264" y="405113"/>
                  </a:lnTo>
                  <a:lnTo>
                    <a:pt x="228068" y="419042"/>
                  </a:lnTo>
                  <a:lnTo>
                    <a:pt x="230646" y="432759"/>
                  </a:lnTo>
                  <a:lnTo>
                    <a:pt x="228783" y="446381"/>
                  </a:lnTo>
                  <a:lnTo>
                    <a:pt x="221386" y="463733"/>
                  </a:lnTo>
                  <a:lnTo>
                    <a:pt x="208773" y="479710"/>
                  </a:lnTo>
                  <a:lnTo>
                    <a:pt x="174523" y="500575"/>
                  </a:lnTo>
                  <a:lnTo>
                    <a:pt x="154635" y="505378"/>
                  </a:lnTo>
                  <a:lnTo>
                    <a:pt x="110807" y="507224"/>
                  </a:lnTo>
                  <a:lnTo>
                    <a:pt x="99133" y="501301"/>
                  </a:lnTo>
                  <a:lnTo>
                    <a:pt x="67270" y="473772"/>
                  </a:lnTo>
                  <a:lnTo>
                    <a:pt x="56754" y="452658"/>
                  </a:lnTo>
                  <a:lnTo>
                    <a:pt x="51198" y="423294"/>
                  </a:lnTo>
                  <a:lnTo>
                    <a:pt x="51364" y="402580"/>
                  </a:lnTo>
                  <a:lnTo>
                    <a:pt x="59991" y="344841"/>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95" name="SMARTInkShape-527"/>
            <p:cNvSpPr/>
            <p:nvPr/>
          </p:nvSpPr>
          <p:spPr>
            <a:xfrm>
              <a:off x="10668000" y="4612640"/>
              <a:ext cx="50801" cy="589281"/>
            </a:xfrm>
            <a:custGeom>
              <a:avLst/>
              <a:gdLst/>
              <a:ahLst/>
              <a:cxnLst/>
              <a:rect l="0" t="0" r="0" b="0"/>
              <a:pathLst>
                <a:path w="50801" h="589281">
                  <a:moveTo>
                    <a:pt x="0" y="0"/>
                  </a:moveTo>
                  <a:lnTo>
                    <a:pt x="10788" y="21574"/>
                  </a:lnTo>
                  <a:lnTo>
                    <a:pt x="16084" y="53239"/>
                  </a:lnTo>
                  <a:lnTo>
                    <a:pt x="18438" y="90266"/>
                  </a:lnTo>
                  <a:lnTo>
                    <a:pt x="19763" y="137627"/>
                  </a:lnTo>
                  <a:lnTo>
                    <a:pt x="20155" y="186907"/>
                  </a:lnTo>
                  <a:lnTo>
                    <a:pt x="19141" y="237256"/>
                  </a:lnTo>
                  <a:lnTo>
                    <a:pt x="14905" y="271018"/>
                  </a:lnTo>
                  <a:lnTo>
                    <a:pt x="12269" y="307847"/>
                  </a:lnTo>
                  <a:lnTo>
                    <a:pt x="11099" y="344536"/>
                  </a:lnTo>
                  <a:lnTo>
                    <a:pt x="10438" y="391708"/>
                  </a:lnTo>
                  <a:lnTo>
                    <a:pt x="10243" y="439802"/>
                  </a:lnTo>
                  <a:lnTo>
                    <a:pt x="10184" y="484281"/>
                  </a:lnTo>
                  <a:lnTo>
                    <a:pt x="12426" y="530448"/>
                  </a:lnTo>
                  <a:lnTo>
                    <a:pt x="50800" y="589280"/>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96" name="SMARTInkShape-528"/>
            <p:cNvSpPr/>
            <p:nvPr/>
          </p:nvSpPr>
          <p:spPr>
            <a:xfrm>
              <a:off x="10312591" y="4839109"/>
              <a:ext cx="313219" cy="639549"/>
            </a:xfrm>
            <a:custGeom>
              <a:avLst/>
              <a:gdLst/>
              <a:ahLst/>
              <a:cxnLst/>
              <a:rect l="0" t="0" r="0" b="0"/>
              <a:pathLst>
                <a:path w="313219" h="639549">
                  <a:moveTo>
                    <a:pt x="233489" y="149451"/>
                  </a:moveTo>
                  <a:lnTo>
                    <a:pt x="224741" y="158199"/>
                  </a:lnTo>
                  <a:lnTo>
                    <a:pt x="229462" y="137256"/>
                  </a:lnTo>
                  <a:lnTo>
                    <a:pt x="213573" y="94634"/>
                  </a:lnTo>
                  <a:lnTo>
                    <a:pt x="195351" y="54438"/>
                  </a:lnTo>
                  <a:lnTo>
                    <a:pt x="181049" y="24716"/>
                  </a:lnTo>
                  <a:lnTo>
                    <a:pt x="164273" y="11981"/>
                  </a:lnTo>
                  <a:lnTo>
                    <a:pt x="140638" y="3686"/>
                  </a:lnTo>
                  <a:lnTo>
                    <a:pt x="111318" y="0"/>
                  </a:lnTo>
                  <a:lnTo>
                    <a:pt x="85494" y="7393"/>
                  </a:lnTo>
                  <a:lnTo>
                    <a:pt x="64985" y="20839"/>
                  </a:lnTo>
                  <a:lnTo>
                    <a:pt x="33115" y="60028"/>
                  </a:lnTo>
                  <a:lnTo>
                    <a:pt x="14583" y="106032"/>
                  </a:lnTo>
                  <a:lnTo>
                    <a:pt x="3063" y="151912"/>
                  </a:lnTo>
                  <a:lnTo>
                    <a:pt x="773" y="193830"/>
                  </a:lnTo>
                  <a:lnTo>
                    <a:pt x="0" y="242382"/>
                  </a:lnTo>
                  <a:lnTo>
                    <a:pt x="8925" y="261874"/>
                  </a:lnTo>
                  <a:lnTo>
                    <a:pt x="29980" y="285867"/>
                  </a:lnTo>
                  <a:lnTo>
                    <a:pt x="36856" y="291195"/>
                  </a:lnTo>
                  <a:lnTo>
                    <a:pt x="56537" y="297115"/>
                  </a:lnTo>
                  <a:lnTo>
                    <a:pt x="68109" y="298694"/>
                  </a:lnTo>
                  <a:lnTo>
                    <a:pt x="89996" y="291417"/>
                  </a:lnTo>
                  <a:lnTo>
                    <a:pt x="133773" y="257788"/>
                  </a:lnTo>
                  <a:lnTo>
                    <a:pt x="165083" y="221693"/>
                  </a:lnTo>
                  <a:lnTo>
                    <a:pt x="190644" y="177253"/>
                  </a:lnTo>
                  <a:lnTo>
                    <a:pt x="208720" y="127849"/>
                  </a:lnTo>
                  <a:lnTo>
                    <a:pt x="232536" y="80081"/>
                  </a:lnTo>
                  <a:lnTo>
                    <a:pt x="243994" y="84243"/>
                  </a:lnTo>
                  <a:lnTo>
                    <a:pt x="252459" y="101655"/>
                  </a:lnTo>
                  <a:lnTo>
                    <a:pt x="267089" y="148037"/>
                  </a:lnTo>
                  <a:lnTo>
                    <a:pt x="277437" y="184904"/>
                  </a:lnTo>
                  <a:lnTo>
                    <a:pt x="287653" y="229822"/>
                  </a:lnTo>
                  <a:lnTo>
                    <a:pt x="292436" y="278879"/>
                  </a:lnTo>
                  <a:lnTo>
                    <a:pt x="299247" y="329162"/>
                  </a:lnTo>
                  <a:lnTo>
                    <a:pt x="303020" y="374415"/>
                  </a:lnTo>
                  <a:lnTo>
                    <a:pt x="309531" y="416422"/>
                  </a:lnTo>
                  <a:lnTo>
                    <a:pt x="313218" y="457467"/>
                  </a:lnTo>
                  <a:lnTo>
                    <a:pt x="308916" y="498227"/>
                  </a:lnTo>
                  <a:lnTo>
                    <a:pt x="300493" y="544297"/>
                  </a:lnTo>
                  <a:lnTo>
                    <a:pt x="280550" y="587226"/>
                  </a:lnTo>
                  <a:lnTo>
                    <a:pt x="267126" y="614819"/>
                  </a:lnTo>
                  <a:lnTo>
                    <a:pt x="255589" y="626461"/>
                  </a:lnTo>
                  <a:lnTo>
                    <a:pt x="225612" y="639364"/>
                  </a:lnTo>
                  <a:lnTo>
                    <a:pt x="182738" y="639548"/>
                  </a:lnTo>
                  <a:lnTo>
                    <a:pt x="156747" y="626164"/>
                  </a:lnTo>
                  <a:lnTo>
                    <a:pt x="117859" y="586171"/>
                  </a:lnTo>
                  <a:lnTo>
                    <a:pt x="70930" y="515211"/>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97" name="SMARTInkShape-529"/>
            <p:cNvSpPr/>
            <p:nvPr/>
          </p:nvSpPr>
          <p:spPr>
            <a:xfrm>
              <a:off x="9550405" y="4663440"/>
              <a:ext cx="599435" cy="517337"/>
            </a:xfrm>
            <a:custGeom>
              <a:avLst/>
              <a:gdLst/>
              <a:ahLst/>
              <a:cxnLst/>
              <a:rect l="0" t="0" r="0" b="0"/>
              <a:pathLst>
                <a:path w="599435" h="517337">
                  <a:moveTo>
                    <a:pt x="10155" y="0"/>
                  </a:moveTo>
                  <a:lnTo>
                    <a:pt x="13166" y="20083"/>
                  </a:lnTo>
                  <a:lnTo>
                    <a:pt x="18198" y="62771"/>
                  </a:lnTo>
                  <a:lnTo>
                    <a:pt x="19374" y="101276"/>
                  </a:lnTo>
                  <a:lnTo>
                    <a:pt x="19897" y="137204"/>
                  </a:lnTo>
                  <a:lnTo>
                    <a:pt x="20191" y="183771"/>
                  </a:lnTo>
                  <a:lnTo>
                    <a:pt x="14885" y="231560"/>
                  </a:lnTo>
                  <a:lnTo>
                    <a:pt x="11557" y="281469"/>
                  </a:lnTo>
                  <a:lnTo>
                    <a:pt x="10571" y="326610"/>
                  </a:lnTo>
                  <a:lnTo>
                    <a:pt x="10278" y="368585"/>
                  </a:lnTo>
                  <a:lnTo>
                    <a:pt x="10191" y="409620"/>
                  </a:lnTo>
                  <a:lnTo>
                    <a:pt x="9033" y="449977"/>
                  </a:lnTo>
                  <a:lnTo>
                    <a:pt x="1409" y="496039"/>
                  </a:lnTo>
                  <a:lnTo>
                    <a:pt x="120" y="515697"/>
                  </a:lnTo>
                  <a:lnTo>
                    <a:pt x="6" y="470126"/>
                  </a:lnTo>
                  <a:lnTo>
                    <a:pt x="0" y="436229"/>
                  </a:lnTo>
                  <a:lnTo>
                    <a:pt x="1126" y="394821"/>
                  </a:lnTo>
                  <a:lnTo>
                    <a:pt x="5390" y="350078"/>
                  </a:lnTo>
                  <a:lnTo>
                    <a:pt x="17068" y="309872"/>
                  </a:lnTo>
                  <a:lnTo>
                    <a:pt x="41374" y="259642"/>
                  </a:lnTo>
                  <a:lnTo>
                    <a:pt x="58791" y="237734"/>
                  </a:lnTo>
                  <a:lnTo>
                    <a:pt x="74669" y="229838"/>
                  </a:lnTo>
                  <a:lnTo>
                    <a:pt x="117851" y="224768"/>
                  </a:lnTo>
                  <a:lnTo>
                    <a:pt x="145797" y="229283"/>
                  </a:lnTo>
                  <a:lnTo>
                    <a:pt x="161128" y="240757"/>
                  </a:lnTo>
                  <a:lnTo>
                    <a:pt x="174339" y="257145"/>
                  </a:lnTo>
                  <a:lnTo>
                    <a:pt x="186994" y="285412"/>
                  </a:lnTo>
                  <a:lnTo>
                    <a:pt x="190351" y="305214"/>
                  </a:lnTo>
                  <a:lnTo>
                    <a:pt x="184394" y="346651"/>
                  </a:lnTo>
                  <a:lnTo>
                    <a:pt x="169337" y="394138"/>
                  </a:lnTo>
                  <a:lnTo>
                    <a:pt x="145386" y="439781"/>
                  </a:lnTo>
                  <a:lnTo>
                    <a:pt x="114665" y="482668"/>
                  </a:lnTo>
                  <a:lnTo>
                    <a:pt x="94681" y="498738"/>
                  </a:lnTo>
                  <a:lnTo>
                    <a:pt x="55905" y="514822"/>
                  </a:lnTo>
                  <a:lnTo>
                    <a:pt x="50815" y="515935"/>
                  </a:lnTo>
                  <a:lnTo>
                    <a:pt x="39139" y="514159"/>
                  </a:lnTo>
                  <a:lnTo>
                    <a:pt x="32864" y="512107"/>
                  </a:lnTo>
                  <a:lnTo>
                    <a:pt x="28682" y="506222"/>
                  </a:lnTo>
                  <a:lnTo>
                    <a:pt x="24033" y="487642"/>
                  </a:lnTo>
                  <a:lnTo>
                    <a:pt x="27989" y="467343"/>
                  </a:lnTo>
                  <a:lnTo>
                    <a:pt x="43531" y="437504"/>
                  </a:lnTo>
                  <a:lnTo>
                    <a:pt x="56598" y="428503"/>
                  </a:lnTo>
                  <a:lnTo>
                    <a:pt x="103369" y="413525"/>
                  </a:lnTo>
                  <a:lnTo>
                    <a:pt x="150537" y="408511"/>
                  </a:lnTo>
                  <a:lnTo>
                    <a:pt x="200822" y="391724"/>
                  </a:lnTo>
                  <a:lnTo>
                    <a:pt x="249389" y="373356"/>
                  </a:lnTo>
                  <a:lnTo>
                    <a:pt x="287249" y="354841"/>
                  </a:lnTo>
                  <a:lnTo>
                    <a:pt x="331057" y="322963"/>
                  </a:lnTo>
                  <a:lnTo>
                    <a:pt x="365842" y="292165"/>
                  </a:lnTo>
                  <a:lnTo>
                    <a:pt x="376330" y="278112"/>
                  </a:lnTo>
                  <a:lnTo>
                    <a:pt x="388581" y="246720"/>
                  </a:lnTo>
                  <a:lnTo>
                    <a:pt x="389823" y="224800"/>
                  </a:lnTo>
                  <a:lnTo>
                    <a:pt x="388574" y="214213"/>
                  </a:lnTo>
                  <a:lnTo>
                    <a:pt x="381167" y="199440"/>
                  </a:lnTo>
                  <a:lnTo>
                    <a:pt x="376029" y="193920"/>
                  </a:lnTo>
                  <a:lnTo>
                    <a:pt x="369216" y="191369"/>
                  </a:lnTo>
                  <a:lnTo>
                    <a:pt x="352617" y="191545"/>
                  </a:lnTo>
                  <a:lnTo>
                    <a:pt x="339973" y="195386"/>
                  </a:lnTo>
                  <a:lnTo>
                    <a:pt x="304316" y="216576"/>
                  </a:lnTo>
                  <a:lnTo>
                    <a:pt x="292164" y="229465"/>
                  </a:lnTo>
                  <a:lnTo>
                    <a:pt x="266101" y="275104"/>
                  </a:lnTo>
                  <a:lnTo>
                    <a:pt x="255258" y="322097"/>
                  </a:lnTo>
                  <a:lnTo>
                    <a:pt x="247721" y="359220"/>
                  </a:lnTo>
                  <a:lnTo>
                    <a:pt x="245562" y="397096"/>
                  </a:lnTo>
                  <a:lnTo>
                    <a:pt x="249741" y="446667"/>
                  </a:lnTo>
                  <a:lnTo>
                    <a:pt x="258125" y="469828"/>
                  </a:lnTo>
                  <a:lnTo>
                    <a:pt x="269377" y="486519"/>
                  </a:lnTo>
                  <a:lnTo>
                    <a:pt x="281904" y="497700"/>
                  </a:lnTo>
                  <a:lnTo>
                    <a:pt x="301018" y="503422"/>
                  </a:lnTo>
                  <a:lnTo>
                    <a:pt x="324566" y="504836"/>
                  </a:lnTo>
                  <a:lnTo>
                    <a:pt x="359823" y="499286"/>
                  </a:lnTo>
                  <a:lnTo>
                    <a:pt x="373654" y="493591"/>
                  </a:lnTo>
                  <a:lnTo>
                    <a:pt x="413268" y="451170"/>
                  </a:lnTo>
                  <a:lnTo>
                    <a:pt x="439006" y="402596"/>
                  </a:lnTo>
                  <a:lnTo>
                    <a:pt x="449112" y="377616"/>
                  </a:lnTo>
                  <a:lnTo>
                    <a:pt x="455927" y="338166"/>
                  </a:lnTo>
                  <a:lnTo>
                    <a:pt x="467774" y="287392"/>
                  </a:lnTo>
                  <a:lnTo>
                    <a:pt x="475591" y="244415"/>
                  </a:lnTo>
                  <a:lnTo>
                    <a:pt x="471552" y="213531"/>
                  </a:lnTo>
                  <a:lnTo>
                    <a:pt x="457722" y="174090"/>
                  </a:lnTo>
                  <a:lnTo>
                    <a:pt x="458428" y="192600"/>
                  </a:lnTo>
                  <a:lnTo>
                    <a:pt x="464209" y="230665"/>
                  </a:lnTo>
                  <a:lnTo>
                    <a:pt x="467553" y="269915"/>
                  </a:lnTo>
                  <a:lnTo>
                    <a:pt x="478223" y="317100"/>
                  </a:lnTo>
                  <a:lnTo>
                    <a:pt x="487886" y="356234"/>
                  </a:lnTo>
                  <a:lnTo>
                    <a:pt x="501263" y="404519"/>
                  </a:lnTo>
                  <a:lnTo>
                    <a:pt x="508923" y="446668"/>
                  </a:lnTo>
                  <a:lnTo>
                    <a:pt x="530708" y="492398"/>
                  </a:lnTo>
                  <a:lnTo>
                    <a:pt x="538274" y="517336"/>
                  </a:lnTo>
                  <a:lnTo>
                    <a:pt x="531452" y="482166"/>
                  </a:lnTo>
                  <a:lnTo>
                    <a:pt x="529710" y="445342"/>
                  </a:lnTo>
                  <a:lnTo>
                    <a:pt x="534122" y="401759"/>
                  </a:lnTo>
                  <a:lnTo>
                    <a:pt x="537185" y="362001"/>
                  </a:lnTo>
                  <a:lnTo>
                    <a:pt x="548879" y="321623"/>
                  </a:lnTo>
                  <a:lnTo>
                    <a:pt x="567205" y="274507"/>
                  </a:lnTo>
                  <a:lnTo>
                    <a:pt x="599434" y="223520"/>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98" name="SMARTInkShape-530"/>
            <p:cNvSpPr/>
            <p:nvPr/>
          </p:nvSpPr>
          <p:spPr>
            <a:xfrm>
              <a:off x="8707203" y="4805680"/>
              <a:ext cx="142159" cy="411904"/>
            </a:xfrm>
            <a:custGeom>
              <a:avLst/>
              <a:gdLst/>
              <a:ahLst/>
              <a:cxnLst/>
              <a:rect l="0" t="0" r="0" b="0"/>
              <a:pathLst>
                <a:path w="142159" h="411904">
                  <a:moveTo>
                    <a:pt x="10077" y="0"/>
                  </a:moveTo>
                  <a:lnTo>
                    <a:pt x="4684" y="10787"/>
                  </a:lnTo>
                  <a:lnTo>
                    <a:pt x="858" y="57864"/>
                  </a:lnTo>
                  <a:lnTo>
                    <a:pt x="197" y="98301"/>
                  </a:lnTo>
                  <a:lnTo>
                    <a:pt x="0" y="138879"/>
                  </a:lnTo>
                  <a:lnTo>
                    <a:pt x="1071" y="179501"/>
                  </a:lnTo>
                  <a:lnTo>
                    <a:pt x="6907" y="223522"/>
                  </a:lnTo>
                  <a:lnTo>
                    <a:pt x="8668" y="263407"/>
                  </a:lnTo>
                  <a:lnTo>
                    <a:pt x="15053" y="308716"/>
                  </a:lnTo>
                  <a:lnTo>
                    <a:pt x="19213" y="354367"/>
                  </a:lnTo>
                  <a:lnTo>
                    <a:pt x="18805" y="384586"/>
                  </a:lnTo>
                  <a:lnTo>
                    <a:pt x="11449" y="411903"/>
                  </a:lnTo>
                  <a:lnTo>
                    <a:pt x="18300" y="385802"/>
                  </a:lnTo>
                  <a:lnTo>
                    <a:pt x="26965" y="342937"/>
                  </a:lnTo>
                  <a:lnTo>
                    <a:pt x="30509" y="305313"/>
                  </a:lnTo>
                  <a:lnTo>
                    <a:pt x="39336" y="257789"/>
                  </a:lnTo>
                  <a:lnTo>
                    <a:pt x="49798" y="220689"/>
                  </a:lnTo>
                  <a:lnTo>
                    <a:pt x="61974" y="184632"/>
                  </a:lnTo>
                  <a:lnTo>
                    <a:pt x="78512" y="135610"/>
                  </a:lnTo>
                  <a:lnTo>
                    <a:pt x="96582" y="92485"/>
                  </a:lnTo>
                  <a:lnTo>
                    <a:pt x="142158" y="0"/>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99" name="SMARTInkShape-531"/>
            <p:cNvSpPr/>
            <p:nvPr/>
          </p:nvSpPr>
          <p:spPr>
            <a:xfrm>
              <a:off x="8981698" y="4836319"/>
              <a:ext cx="284223" cy="383601"/>
            </a:xfrm>
            <a:custGeom>
              <a:avLst/>
              <a:gdLst/>
              <a:ahLst/>
              <a:cxnLst/>
              <a:rect l="0" t="0" r="0" b="0"/>
              <a:pathLst>
                <a:path w="284223" h="383601">
                  <a:moveTo>
                    <a:pt x="40382" y="50641"/>
                  </a:moveTo>
                  <a:lnTo>
                    <a:pt x="31634" y="33145"/>
                  </a:lnTo>
                  <a:lnTo>
                    <a:pt x="31163" y="34462"/>
                  </a:lnTo>
                  <a:lnTo>
                    <a:pt x="22193" y="80240"/>
                  </a:lnTo>
                  <a:lnTo>
                    <a:pt x="12917" y="115855"/>
                  </a:lnTo>
                  <a:lnTo>
                    <a:pt x="6350" y="153380"/>
                  </a:lnTo>
                  <a:lnTo>
                    <a:pt x="1700" y="202751"/>
                  </a:lnTo>
                  <a:lnTo>
                    <a:pt x="323" y="245979"/>
                  </a:lnTo>
                  <a:lnTo>
                    <a:pt x="0" y="279697"/>
                  </a:lnTo>
                  <a:lnTo>
                    <a:pt x="2830" y="324720"/>
                  </a:lnTo>
                  <a:lnTo>
                    <a:pt x="13827" y="355370"/>
                  </a:lnTo>
                  <a:lnTo>
                    <a:pt x="24065" y="372343"/>
                  </a:lnTo>
                  <a:lnTo>
                    <a:pt x="32377" y="379887"/>
                  </a:lnTo>
                  <a:lnTo>
                    <a:pt x="42846" y="383238"/>
                  </a:lnTo>
                  <a:lnTo>
                    <a:pt x="56153" y="383600"/>
                  </a:lnTo>
                  <a:lnTo>
                    <a:pt x="80426" y="377457"/>
                  </a:lnTo>
                  <a:lnTo>
                    <a:pt x="91294" y="371623"/>
                  </a:lnTo>
                  <a:lnTo>
                    <a:pt x="115580" y="328492"/>
                  </a:lnTo>
                  <a:lnTo>
                    <a:pt x="139108" y="282008"/>
                  </a:lnTo>
                  <a:lnTo>
                    <a:pt x="148280" y="242996"/>
                  </a:lnTo>
                  <a:lnTo>
                    <a:pt x="154008" y="199828"/>
                  </a:lnTo>
                  <a:lnTo>
                    <a:pt x="159845" y="154299"/>
                  </a:lnTo>
                  <a:lnTo>
                    <a:pt x="161574" y="112211"/>
                  </a:lnTo>
                  <a:lnTo>
                    <a:pt x="162087" y="68131"/>
                  </a:lnTo>
                  <a:lnTo>
                    <a:pt x="162259" y="18849"/>
                  </a:lnTo>
                  <a:lnTo>
                    <a:pt x="162290" y="80"/>
                  </a:lnTo>
                  <a:lnTo>
                    <a:pt x="161165" y="0"/>
                  </a:lnTo>
                  <a:lnTo>
                    <a:pt x="156905" y="8943"/>
                  </a:lnTo>
                  <a:lnTo>
                    <a:pt x="153082" y="39812"/>
                  </a:lnTo>
                  <a:lnTo>
                    <a:pt x="152561" y="74427"/>
                  </a:lnTo>
                  <a:lnTo>
                    <a:pt x="152266" y="122161"/>
                  </a:lnTo>
                  <a:lnTo>
                    <a:pt x="152179" y="170296"/>
                  </a:lnTo>
                  <a:lnTo>
                    <a:pt x="157546" y="214913"/>
                  </a:lnTo>
                  <a:lnTo>
                    <a:pt x="163199" y="248957"/>
                  </a:lnTo>
                  <a:lnTo>
                    <a:pt x="170603" y="284408"/>
                  </a:lnTo>
                  <a:lnTo>
                    <a:pt x="190743" y="334929"/>
                  </a:lnTo>
                  <a:lnTo>
                    <a:pt x="194809" y="341766"/>
                  </a:lnTo>
                  <a:lnTo>
                    <a:pt x="199778" y="346324"/>
                  </a:lnTo>
                  <a:lnTo>
                    <a:pt x="211319" y="351389"/>
                  </a:lnTo>
                  <a:lnTo>
                    <a:pt x="217558" y="350482"/>
                  </a:lnTo>
                  <a:lnTo>
                    <a:pt x="230510" y="343452"/>
                  </a:lnTo>
                  <a:lnTo>
                    <a:pt x="250497" y="310622"/>
                  </a:lnTo>
                  <a:lnTo>
                    <a:pt x="265324" y="270540"/>
                  </a:lnTo>
                  <a:lnTo>
                    <a:pt x="284222" y="182721"/>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100" name="SMARTInkShape-532"/>
            <p:cNvSpPr/>
            <p:nvPr/>
          </p:nvSpPr>
          <p:spPr>
            <a:xfrm>
              <a:off x="9261517" y="4691007"/>
              <a:ext cx="225961" cy="480434"/>
            </a:xfrm>
            <a:custGeom>
              <a:avLst/>
              <a:gdLst/>
              <a:ahLst/>
              <a:cxnLst/>
              <a:rect l="0" t="0" r="0" b="0"/>
              <a:pathLst>
                <a:path w="225961" h="480434">
                  <a:moveTo>
                    <a:pt x="14563" y="13073"/>
                  </a:moveTo>
                  <a:lnTo>
                    <a:pt x="9170" y="2286"/>
                  </a:lnTo>
                  <a:lnTo>
                    <a:pt x="6451" y="237"/>
                  </a:lnTo>
                  <a:lnTo>
                    <a:pt x="3511" y="0"/>
                  </a:lnTo>
                  <a:lnTo>
                    <a:pt x="422" y="971"/>
                  </a:lnTo>
                  <a:lnTo>
                    <a:pt x="0" y="17102"/>
                  </a:lnTo>
                  <a:lnTo>
                    <a:pt x="3099" y="54907"/>
                  </a:lnTo>
                  <a:lnTo>
                    <a:pt x="4017" y="94707"/>
                  </a:lnTo>
                  <a:lnTo>
                    <a:pt x="4288" y="138108"/>
                  </a:lnTo>
                  <a:lnTo>
                    <a:pt x="7380" y="186715"/>
                  </a:lnTo>
                  <a:lnTo>
                    <a:pt x="12435" y="233856"/>
                  </a:lnTo>
                  <a:lnTo>
                    <a:pt x="16943" y="279433"/>
                  </a:lnTo>
                  <a:lnTo>
                    <a:pt x="22418" y="325674"/>
                  </a:lnTo>
                  <a:lnTo>
                    <a:pt x="29662" y="376360"/>
                  </a:lnTo>
                  <a:lnTo>
                    <a:pt x="33852" y="420114"/>
                  </a:lnTo>
                  <a:lnTo>
                    <a:pt x="34747" y="468170"/>
                  </a:lnTo>
                  <a:lnTo>
                    <a:pt x="34823" y="471972"/>
                  </a:lnTo>
                  <a:lnTo>
                    <a:pt x="34878" y="425225"/>
                  </a:lnTo>
                  <a:lnTo>
                    <a:pt x="37891" y="376398"/>
                  </a:lnTo>
                  <a:lnTo>
                    <a:pt x="45935" y="337471"/>
                  </a:lnTo>
                  <a:lnTo>
                    <a:pt x="58767" y="289257"/>
                  </a:lnTo>
                  <a:lnTo>
                    <a:pt x="74195" y="246678"/>
                  </a:lnTo>
                  <a:lnTo>
                    <a:pt x="89609" y="223766"/>
                  </a:lnTo>
                  <a:lnTo>
                    <a:pt x="108877" y="207185"/>
                  </a:lnTo>
                  <a:lnTo>
                    <a:pt x="143983" y="192633"/>
                  </a:lnTo>
                  <a:lnTo>
                    <a:pt x="165780" y="188833"/>
                  </a:lnTo>
                  <a:lnTo>
                    <a:pt x="183748" y="193165"/>
                  </a:lnTo>
                  <a:lnTo>
                    <a:pt x="191700" y="197481"/>
                  </a:lnTo>
                  <a:lnTo>
                    <a:pt x="213678" y="225129"/>
                  </a:lnTo>
                  <a:lnTo>
                    <a:pt x="223702" y="272707"/>
                  </a:lnTo>
                  <a:lnTo>
                    <a:pt x="225960" y="318150"/>
                  </a:lnTo>
                  <a:lnTo>
                    <a:pt x="222158" y="338315"/>
                  </a:lnTo>
                  <a:lnTo>
                    <a:pt x="196238" y="380968"/>
                  </a:lnTo>
                  <a:lnTo>
                    <a:pt x="161729" y="428929"/>
                  </a:lnTo>
                  <a:lnTo>
                    <a:pt x="118616" y="462170"/>
                  </a:lnTo>
                  <a:lnTo>
                    <a:pt x="95804" y="472316"/>
                  </a:lnTo>
                  <a:lnTo>
                    <a:pt x="45044" y="480433"/>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grpSp>
        <p:nvGrpSpPr>
          <p:cNvPr id="1108" name="SMARTInkShape-Group73"/>
          <p:cNvGrpSpPr/>
          <p:nvPr/>
        </p:nvGrpSpPr>
        <p:grpSpPr>
          <a:xfrm>
            <a:off x="8432800" y="3210560"/>
            <a:ext cx="2235201" cy="1032253"/>
            <a:chOff x="8432800" y="3210560"/>
            <a:chExt cx="2235201" cy="1032253"/>
          </a:xfrm>
        </p:grpSpPr>
        <p:sp>
          <p:nvSpPr>
            <p:cNvPr id="1102" name="SMARTInkShape-533"/>
            <p:cNvSpPr/>
            <p:nvPr/>
          </p:nvSpPr>
          <p:spPr>
            <a:xfrm>
              <a:off x="10485120" y="3359114"/>
              <a:ext cx="182881" cy="552029"/>
            </a:xfrm>
            <a:custGeom>
              <a:avLst/>
              <a:gdLst/>
              <a:ahLst/>
              <a:cxnLst/>
              <a:rect l="0" t="0" r="0" b="0"/>
              <a:pathLst>
                <a:path w="182881" h="552029">
                  <a:moveTo>
                    <a:pt x="182880" y="44486"/>
                  </a:moveTo>
                  <a:lnTo>
                    <a:pt x="166658" y="22410"/>
                  </a:lnTo>
                  <a:lnTo>
                    <a:pt x="147090" y="8719"/>
                  </a:lnTo>
                  <a:lnTo>
                    <a:pt x="129722" y="1120"/>
                  </a:lnTo>
                  <a:lnTo>
                    <a:pt x="107701" y="0"/>
                  </a:lnTo>
                  <a:lnTo>
                    <a:pt x="82863" y="5523"/>
                  </a:lnTo>
                  <a:lnTo>
                    <a:pt x="46879" y="26544"/>
                  </a:lnTo>
                  <a:lnTo>
                    <a:pt x="32878" y="40651"/>
                  </a:lnTo>
                  <a:lnTo>
                    <a:pt x="7280" y="90448"/>
                  </a:lnTo>
                  <a:lnTo>
                    <a:pt x="2158" y="133364"/>
                  </a:lnTo>
                  <a:lnTo>
                    <a:pt x="6033" y="178190"/>
                  </a:lnTo>
                  <a:lnTo>
                    <a:pt x="25567" y="225680"/>
                  </a:lnTo>
                  <a:lnTo>
                    <a:pt x="51167" y="270683"/>
                  </a:lnTo>
                  <a:lnTo>
                    <a:pt x="77967" y="317328"/>
                  </a:lnTo>
                  <a:lnTo>
                    <a:pt x="105001" y="359154"/>
                  </a:lnTo>
                  <a:lnTo>
                    <a:pt x="132083" y="406049"/>
                  </a:lnTo>
                  <a:lnTo>
                    <a:pt x="149391" y="449643"/>
                  </a:lnTo>
                  <a:lnTo>
                    <a:pt x="155578" y="477427"/>
                  </a:lnTo>
                  <a:lnTo>
                    <a:pt x="154564" y="504827"/>
                  </a:lnTo>
                  <a:lnTo>
                    <a:pt x="147343" y="526036"/>
                  </a:lnTo>
                  <a:lnTo>
                    <a:pt x="137735" y="540731"/>
                  </a:lnTo>
                  <a:lnTo>
                    <a:pt x="129702" y="547262"/>
                  </a:lnTo>
                  <a:lnTo>
                    <a:pt x="100251" y="551454"/>
                  </a:lnTo>
                  <a:lnTo>
                    <a:pt x="85573" y="552028"/>
                  </a:lnTo>
                  <a:lnTo>
                    <a:pt x="71522" y="546261"/>
                  </a:lnTo>
                  <a:lnTo>
                    <a:pt x="38712" y="518769"/>
                  </a:lnTo>
                  <a:lnTo>
                    <a:pt x="20376" y="490567"/>
                  </a:lnTo>
                  <a:lnTo>
                    <a:pt x="3465" y="443610"/>
                  </a:lnTo>
                  <a:lnTo>
                    <a:pt x="1028" y="409219"/>
                  </a:lnTo>
                  <a:lnTo>
                    <a:pt x="0" y="359446"/>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103" name="SMARTInkShape-534"/>
            <p:cNvSpPr/>
            <p:nvPr/>
          </p:nvSpPr>
          <p:spPr>
            <a:xfrm>
              <a:off x="9902720" y="3447147"/>
              <a:ext cx="521442" cy="795666"/>
            </a:xfrm>
            <a:custGeom>
              <a:avLst/>
              <a:gdLst/>
              <a:ahLst/>
              <a:cxnLst/>
              <a:rect l="0" t="0" r="0" b="0"/>
              <a:pathLst>
                <a:path w="521442" h="795666">
                  <a:moveTo>
                    <a:pt x="226800" y="88533"/>
                  </a:moveTo>
                  <a:lnTo>
                    <a:pt x="226800" y="135217"/>
                  </a:lnTo>
                  <a:lnTo>
                    <a:pt x="226800" y="143362"/>
                  </a:lnTo>
                  <a:lnTo>
                    <a:pt x="225671" y="147663"/>
                  </a:lnTo>
                  <a:lnTo>
                    <a:pt x="223790" y="149402"/>
                  </a:lnTo>
                  <a:lnTo>
                    <a:pt x="221406" y="149433"/>
                  </a:lnTo>
                  <a:lnTo>
                    <a:pt x="219818" y="147195"/>
                  </a:lnTo>
                  <a:lnTo>
                    <a:pt x="217268" y="127381"/>
                  </a:lnTo>
                  <a:lnTo>
                    <a:pt x="211371" y="90939"/>
                  </a:lnTo>
                  <a:lnTo>
                    <a:pt x="202535" y="69553"/>
                  </a:lnTo>
                  <a:lnTo>
                    <a:pt x="187041" y="60154"/>
                  </a:lnTo>
                  <a:lnTo>
                    <a:pt x="176588" y="56067"/>
                  </a:lnTo>
                  <a:lnTo>
                    <a:pt x="134907" y="55708"/>
                  </a:lnTo>
                  <a:lnTo>
                    <a:pt x="112205" y="63032"/>
                  </a:lnTo>
                  <a:lnTo>
                    <a:pt x="66125" y="86722"/>
                  </a:lnTo>
                  <a:lnTo>
                    <a:pt x="29796" y="133084"/>
                  </a:lnTo>
                  <a:lnTo>
                    <a:pt x="16570" y="151231"/>
                  </a:lnTo>
                  <a:lnTo>
                    <a:pt x="1824" y="196669"/>
                  </a:lnTo>
                  <a:lnTo>
                    <a:pt x="0" y="230667"/>
                  </a:lnTo>
                  <a:lnTo>
                    <a:pt x="2632" y="276911"/>
                  </a:lnTo>
                  <a:lnTo>
                    <a:pt x="9013" y="291166"/>
                  </a:lnTo>
                  <a:lnTo>
                    <a:pt x="13876" y="298128"/>
                  </a:lnTo>
                  <a:lnTo>
                    <a:pt x="28309" y="308875"/>
                  </a:lnTo>
                  <a:lnTo>
                    <a:pt x="36899" y="313321"/>
                  </a:lnTo>
                  <a:lnTo>
                    <a:pt x="58486" y="315250"/>
                  </a:lnTo>
                  <a:lnTo>
                    <a:pt x="90005" y="309990"/>
                  </a:lnTo>
                  <a:lnTo>
                    <a:pt x="131670" y="292705"/>
                  </a:lnTo>
                  <a:lnTo>
                    <a:pt x="181855" y="254268"/>
                  </a:lnTo>
                  <a:lnTo>
                    <a:pt x="213509" y="207512"/>
                  </a:lnTo>
                  <a:lnTo>
                    <a:pt x="243518" y="173654"/>
                  </a:lnTo>
                  <a:lnTo>
                    <a:pt x="246977" y="175761"/>
                  </a:lnTo>
                  <a:lnTo>
                    <a:pt x="265740" y="200464"/>
                  </a:lnTo>
                  <a:lnTo>
                    <a:pt x="280651" y="232814"/>
                  </a:lnTo>
                  <a:lnTo>
                    <a:pt x="291047" y="283432"/>
                  </a:lnTo>
                  <a:lnTo>
                    <a:pt x="301278" y="332297"/>
                  </a:lnTo>
                  <a:lnTo>
                    <a:pt x="311458" y="380767"/>
                  </a:lnTo>
                  <a:lnTo>
                    <a:pt x="316231" y="430877"/>
                  </a:lnTo>
                  <a:lnTo>
                    <a:pt x="317645" y="481473"/>
                  </a:lnTo>
                  <a:lnTo>
                    <a:pt x="323458" y="532212"/>
                  </a:lnTo>
                  <a:lnTo>
                    <a:pt x="321542" y="577600"/>
                  </a:lnTo>
                  <a:lnTo>
                    <a:pt x="319219" y="619647"/>
                  </a:lnTo>
                  <a:lnTo>
                    <a:pt x="311450" y="666198"/>
                  </a:lnTo>
                  <a:lnTo>
                    <a:pt x="306822" y="697702"/>
                  </a:lnTo>
                  <a:lnTo>
                    <a:pt x="292154" y="727356"/>
                  </a:lnTo>
                  <a:lnTo>
                    <a:pt x="260354" y="765255"/>
                  </a:lnTo>
                  <a:lnTo>
                    <a:pt x="229466" y="786005"/>
                  </a:lnTo>
                  <a:lnTo>
                    <a:pt x="191717" y="795665"/>
                  </a:lnTo>
                  <a:lnTo>
                    <a:pt x="168309" y="791905"/>
                  </a:lnTo>
                  <a:lnTo>
                    <a:pt x="148876" y="782707"/>
                  </a:lnTo>
                  <a:lnTo>
                    <a:pt x="131587" y="764835"/>
                  </a:lnTo>
                  <a:lnTo>
                    <a:pt x="112049" y="726470"/>
                  </a:lnTo>
                  <a:lnTo>
                    <a:pt x="107004" y="692104"/>
                  </a:lnTo>
                  <a:lnTo>
                    <a:pt x="113411" y="647020"/>
                  </a:lnTo>
                  <a:lnTo>
                    <a:pt x="122335" y="607855"/>
                  </a:lnTo>
                  <a:lnTo>
                    <a:pt x="133257" y="562132"/>
                  </a:lnTo>
                  <a:lnTo>
                    <a:pt x="151420" y="518356"/>
                  </a:lnTo>
                  <a:lnTo>
                    <a:pt x="177747" y="470139"/>
                  </a:lnTo>
                  <a:lnTo>
                    <a:pt x="206998" y="420104"/>
                  </a:lnTo>
                  <a:lnTo>
                    <a:pt x="238241" y="369531"/>
                  </a:lnTo>
                  <a:lnTo>
                    <a:pt x="274468" y="319927"/>
                  </a:lnTo>
                  <a:lnTo>
                    <a:pt x="307152" y="276129"/>
                  </a:lnTo>
                  <a:lnTo>
                    <a:pt x="338285" y="233424"/>
                  </a:lnTo>
                  <a:lnTo>
                    <a:pt x="368958" y="186654"/>
                  </a:lnTo>
                  <a:lnTo>
                    <a:pt x="397239" y="144825"/>
                  </a:lnTo>
                  <a:lnTo>
                    <a:pt x="421061" y="99778"/>
                  </a:lnTo>
                  <a:lnTo>
                    <a:pt x="447175" y="52873"/>
                  </a:lnTo>
                  <a:lnTo>
                    <a:pt x="457852" y="17477"/>
                  </a:lnTo>
                  <a:lnTo>
                    <a:pt x="459313" y="6905"/>
                  </a:lnTo>
                  <a:lnTo>
                    <a:pt x="458573" y="3635"/>
                  </a:lnTo>
                  <a:lnTo>
                    <a:pt x="456952" y="1454"/>
                  </a:lnTo>
                  <a:lnTo>
                    <a:pt x="454741" y="0"/>
                  </a:lnTo>
                  <a:lnTo>
                    <a:pt x="443255" y="4406"/>
                  </a:lnTo>
                  <a:lnTo>
                    <a:pt x="435449" y="8741"/>
                  </a:lnTo>
                  <a:lnTo>
                    <a:pt x="423768" y="22590"/>
                  </a:lnTo>
                  <a:lnTo>
                    <a:pt x="404823" y="58458"/>
                  </a:lnTo>
                  <a:lnTo>
                    <a:pt x="383782" y="105962"/>
                  </a:lnTo>
                  <a:lnTo>
                    <a:pt x="370397" y="148637"/>
                  </a:lnTo>
                  <a:lnTo>
                    <a:pt x="359283" y="189879"/>
                  </a:lnTo>
                  <a:lnTo>
                    <a:pt x="351851" y="230698"/>
                  </a:lnTo>
                  <a:lnTo>
                    <a:pt x="349338" y="279551"/>
                  </a:lnTo>
                  <a:lnTo>
                    <a:pt x="356954" y="321814"/>
                  </a:lnTo>
                  <a:lnTo>
                    <a:pt x="367214" y="351446"/>
                  </a:lnTo>
                  <a:lnTo>
                    <a:pt x="396785" y="389336"/>
                  </a:lnTo>
                  <a:lnTo>
                    <a:pt x="422039" y="404692"/>
                  </a:lnTo>
                  <a:lnTo>
                    <a:pt x="521441" y="413653"/>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104" name="SMARTInkShape-535"/>
            <p:cNvSpPr/>
            <p:nvPr/>
          </p:nvSpPr>
          <p:spPr>
            <a:xfrm>
              <a:off x="9654468" y="3485489"/>
              <a:ext cx="251533" cy="373123"/>
            </a:xfrm>
            <a:custGeom>
              <a:avLst/>
              <a:gdLst/>
              <a:ahLst/>
              <a:cxnLst/>
              <a:rect l="0" t="0" r="0" b="0"/>
              <a:pathLst>
                <a:path w="251533" h="373123">
                  <a:moveTo>
                    <a:pt x="119453" y="90831"/>
                  </a:moveTo>
                  <a:lnTo>
                    <a:pt x="119453" y="85437"/>
                  </a:lnTo>
                  <a:lnTo>
                    <a:pt x="121710" y="83849"/>
                  </a:lnTo>
                  <a:lnTo>
                    <a:pt x="136948" y="81089"/>
                  </a:lnTo>
                  <a:lnTo>
                    <a:pt x="141527" y="83867"/>
                  </a:lnTo>
                  <a:lnTo>
                    <a:pt x="147326" y="87736"/>
                  </a:lnTo>
                  <a:lnTo>
                    <a:pt x="156936" y="89914"/>
                  </a:lnTo>
                  <a:lnTo>
                    <a:pt x="163582" y="90424"/>
                  </a:lnTo>
                  <a:lnTo>
                    <a:pt x="170297" y="93660"/>
                  </a:lnTo>
                  <a:lnTo>
                    <a:pt x="200728" y="121308"/>
                  </a:lnTo>
                  <a:lnTo>
                    <a:pt x="200733" y="107169"/>
                  </a:lnTo>
                  <a:lnTo>
                    <a:pt x="185598" y="62134"/>
                  </a:lnTo>
                  <a:lnTo>
                    <a:pt x="170042" y="32670"/>
                  </a:lnTo>
                  <a:lnTo>
                    <a:pt x="146532" y="6328"/>
                  </a:lnTo>
                  <a:lnTo>
                    <a:pt x="136756" y="2474"/>
                  </a:lnTo>
                  <a:lnTo>
                    <a:pt x="112082" y="0"/>
                  </a:lnTo>
                  <a:lnTo>
                    <a:pt x="101878" y="2672"/>
                  </a:lnTo>
                  <a:lnTo>
                    <a:pt x="86128" y="13586"/>
                  </a:lnTo>
                  <a:lnTo>
                    <a:pt x="60682" y="41008"/>
                  </a:lnTo>
                  <a:lnTo>
                    <a:pt x="38364" y="83767"/>
                  </a:lnTo>
                  <a:lnTo>
                    <a:pt x="24664" y="127316"/>
                  </a:lnTo>
                  <a:lnTo>
                    <a:pt x="14477" y="166114"/>
                  </a:lnTo>
                  <a:lnTo>
                    <a:pt x="2050" y="212695"/>
                  </a:lnTo>
                  <a:lnTo>
                    <a:pt x="0" y="249862"/>
                  </a:lnTo>
                  <a:lnTo>
                    <a:pt x="6456" y="298333"/>
                  </a:lnTo>
                  <a:lnTo>
                    <a:pt x="18581" y="334346"/>
                  </a:lnTo>
                  <a:lnTo>
                    <a:pt x="31543" y="356306"/>
                  </a:lnTo>
                  <a:lnTo>
                    <a:pt x="46338" y="373122"/>
                  </a:lnTo>
                  <a:lnTo>
                    <a:pt x="53467" y="371328"/>
                  </a:lnTo>
                  <a:lnTo>
                    <a:pt x="67163" y="363971"/>
                  </a:lnTo>
                  <a:lnTo>
                    <a:pt x="74764" y="356724"/>
                  </a:lnTo>
                  <a:lnTo>
                    <a:pt x="92271" y="327234"/>
                  </a:lnTo>
                  <a:lnTo>
                    <a:pt x="101239" y="282892"/>
                  </a:lnTo>
                  <a:lnTo>
                    <a:pt x="107702" y="243038"/>
                  </a:lnTo>
                  <a:lnTo>
                    <a:pt x="117089" y="194441"/>
                  </a:lnTo>
                  <a:lnTo>
                    <a:pt x="125400" y="154770"/>
                  </a:lnTo>
                  <a:lnTo>
                    <a:pt x="129493" y="115546"/>
                  </a:lnTo>
                  <a:lnTo>
                    <a:pt x="138196" y="66323"/>
                  </a:lnTo>
                  <a:lnTo>
                    <a:pt x="142081" y="54350"/>
                  </a:lnTo>
                  <a:lnTo>
                    <a:pt x="144699" y="49577"/>
                  </a:lnTo>
                  <a:lnTo>
                    <a:pt x="146443" y="53169"/>
                  </a:lnTo>
                  <a:lnTo>
                    <a:pt x="150028" y="90584"/>
                  </a:lnTo>
                  <a:lnTo>
                    <a:pt x="154866" y="125717"/>
                  </a:lnTo>
                  <a:lnTo>
                    <a:pt x="157769" y="160899"/>
                  </a:lnTo>
                  <a:lnTo>
                    <a:pt x="162414" y="209429"/>
                  </a:lnTo>
                  <a:lnTo>
                    <a:pt x="167929" y="252406"/>
                  </a:lnTo>
                  <a:lnTo>
                    <a:pt x="175186" y="301990"/>
                  </a:lnTo>
                  <a:lnTo>
                    <a:pt x="187492" y="347992"/>
                  </a:lnTo>
                  <a:lnTo>
                    <a:pt x="194095" y="357524"/>
                  </a:lnTo>
                  <a:lnTo>
                    <a:pt x="251532" y="365151"/>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105" name="SMARTInkShape-536"/>
            <p:cNvSpPr/>
            <p:nvPr/>
          </p:nvSpPr>
          <p:spPr>
            <a:xfrm>
              <a:off x="9226885" y="3241262"/>
              <a:ext cx="374316" cy="629340"/>
            </a:xfrm>
            <a:custGeom>
              <a:avLst/>
              <a:gdLst/>
              <a:ahLst/>
              <a:cxnLst/>
              <a:rect l="0" t="0" r="0" b="0"/>
              <a:pathLst>
                <a:path w="374316" h="629340">
                  <a:moveTo>
                    <a:pt x="232076" y="314738"/>
                  </a:moveTo>
                  <a:lnTo>
                    <a:pt x="232076" y="324895"/>
                  </a:lnTo>
                  <a:lnTo>
                    <a:pt x="232076" y="319504"/>
                  </a:lnTo>
                  <a:lnTo>
                    <a:pt x="230946" y="317915"/>
                  </a:lnTo>
                  <a:lnTo>
                    <a:pt x="229065" y="316856"/>
                  </a:lnTo>
                  <a:lnTo>
                    <a:pt x="226681" y="316150"/>
                  </a:lnTo>
                  <a:lnTo>
                    <a:pt x="225093" y="314550"/>
                  </a:lnTo>
                  <a:lnTo>
                    <a:pt x="219533" y="303872"/>
                  </a:lnTo>
                  <a:lnTo>
                    <a:pt x="207899" y="290892"/>
                  </a:lnTo>
                  <a:lnTo>
                    <a:pt x="179259" y="270699"/>
                  </a:lnTo>
                  <a:lnTo>
                    <a:pt x="168714" y="266943"/>
                  </a:lnTo>
                  <a:lnTo>
                    <a:pt x="123561" y="264114"/>
                  </a:lnTo>
                  <a:lnTo>
                    <a:pt x="103340" y="269383"/>
                  </a:lnTo>
                  <a:lnTo>
                    <a:pt x="76280" y="289389"/>
                  </a:lnTo>
                  <a:lnTo>
                    <a:pt x="42421" y="327135"/>
                  </a:lnTo>
                  <a:lnTo>
                    <a:pt x="19607" y="375992"/>
                  </a:lnTo>
                  <a:lnTo>
                    <a:pt x="11830" y="409276"/>
                  </a:lnTo>
                  <a:lnTo>
                    <a:pt x="3809" y="455583"/>
                  </a:lnTo>
                  <a:lnTo>
                    <a:pt x="0" y="487045"/>
                  </a:lnTo>
                  <a:lnTo>
                    <a:pt x="5694" y="528016"/>
                  </a:lnTo>
                  <a:lnTo>
                    <a:pt x="11001" y="565711"/>
                  </a:lnTo>
                  <a:lnTo>
                    <a:pt x="17545" y="580940"/>
                  </a:lnTo>
                  <a:lnTo>
                    <a:pt x="41152" y="610580"/>
                  </a:lnTo>
                  <a:lnTo>
                    <a:pt x="51642" y="615557"/>
                  </a:lnTo>
                  <a:lnTo>
                    <a:pt x="83384" y="624867"/>
                  </a:lnTo>
                  <a:lnTo>
                    <a:pt x="96752" y="622659"/>
                  </a:lnTo>
                  <a:lnTo>
                    <a:pt x="128514" y="605671"/>
                  </a:lnTo>
                  <a:lnTo>
                    <a:pt x="147831" y="590343"/>
                  </a:lnTo>
                  <a:lnTo>
                    <a:pt x="162460" y="566108"/>
                  </a:lnTo>
                  <a:lnTo>
                    <a:pt x="181028" y="517592"/>
                  </a:lnTo>
                  <a:lnTo>
                    <a:pt x="191362" y="481335"/>
                  </a:lnTo>
                  <a:lnTo>
                    <a:pt x="201574" y="434843"/>
                  </a:lnTo>
                  <a:lnTo>
                    <a:pt x="208359" y="400856"/>
                  </a:lnTo>
                  <a:lnTo>
                    <a:pt x="215137" y="363173"/>
                  </a:lnTo>
                  <a:lnTo>
                    <a:pt x="218904" y="326857"/>
                  </a:lnTo>
                  <a:lnTo>
                    <a:pt x="221706" y="291902"/>
                  </a:lnTo>
                  <a:lnTo>
                    <a:pt x="226713" y="257552"/>
                  </a:lnTo>
                  <a:lnTo>
                    <a:pt x="229693" y="223470"/>
                  </a:lnTo>
                  <a:lnTo>
                    <a:pt x="231369" y="175559"/>
                  </a:lnTo>
                  <a:lnTo>
                    <a:pt x="231866" y="135775"/>
                  </a:lnTo>
                  <a:lnTo>
                    <a:pt x="229003" y="102539"/>
                  </a:lnTo>
                  <a:lnTo>
                    <a:pt x="222848" y="52989"/>
                  </a:lnTo>
                  <a:lnTo>
                    <a:pt x="221926" y="2309"/>
                  </a:lnTo>
                  <a:lnTo>
                    <a:pt x="221917" y="0"/>
                  </a:lnTo>
                  <a:lnTo>
                    <a:pt x="221915" y="10631"/>
                  </a:lnTo>
                  <a:lnTo>
                    <a:pt x="224926" y="18901"/>
                  </a:lnTo>
                  <a:lnTo>
                    <a:pt x="227308" y="22686"/>
                  </a:lnTo>
                  <a:lnTo>
                    <a:pt x="230663" y="38802"/>
                  </a:lnTo>
                  <a:lnTo>
                    <a:pt x="231889" y="85193"/>
                  </a:lnTo>
                  <a:lnTo>
                    <a:pt x="229009" y="125934"/>
                  </a:lnTo>
                  <a:lnTo>
                    <a:pt x="224018" y="173753"/>
                  </a:lnTo>
                  <a:lnTo>
                    <a:pt x="222538" y="223670"/>
                  </a:lnTo>
                  <a:lnTo>
                    <a:pt x="221063" y="258458"/>
                  </a:lnTo>
                  <a:lnTo>
                    <a:pt x="216645" y="296498"/>
                  </a:lnTo>
                  <a:lnTo>
                    <a:pt x="213928" y="332972"/>
                  </a:lnTo>
                  <a:lnTo>
                    <a:pt x="212721" y="369127"/>
                  </a:lnTo>
                  <a:lnTo>
                    <a:pt x="212185" y="407773"/>
                  </a:lnTo>
                  <a:lnTo>
                    <a:pt x="217277" y="456823"/>
                  </a:lnTo>
                  <a:lnTo>
                    <a:pt x="225934" y="505349"/>
                  </a:lnTo>
                  <a:lnTo>
                    <a:pt x="238974" y="554962"/>
                  </a:lnTo>
                  <a:lnTo>
                    <a:pt x="250175" y="580210"/>
                  </a:lnTo>
                  <a:lnTo>
                    <a:pt x="279680" y="620485"/>
                  </a:lnTo>
                  <a:lnTo>
                    <a:pt x="291238" y="625603"/>
                  </a:lnTo>
                  <a:lnTo>
                    <a:pt x="325034" y="629339"/>
                  </a:lnTo>
                  <a:lnTo>
                    <a:pt x="374315" y="619538"/>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106" name="SMARTInkShape-537"/>
            <p:cNvSpPr/>
            <p:nvPr/>
          </p:nvSpPr>
          <p:spPr>
            <a:xfrm>
              <a:off x="8717604" y="3449889"/>
              <a:ext cx="517837" cy="410719"/>
            </a:xfrm>
            <a:custGeom>
              <a:avLst/>
              <a:gdLst/>
              <a:ahLst/>
              <a:cxnLst/>
              <a:rect l="0" t="0" r="0" b="0"/>
              <a:pathLst>
                <a:path w="517837" h="410719">
                  <a:moveTo>
                    <a:pt x="182557" y="106111"/>
                  </a:moveTo>
                  <a:lnTo>
                    <a:pt x="181427" y="88759"/>
                  </a:lnTo>
                  <a:lnTo>
                    <a:pt x="173316" y="63340"/>
                  </a:lnTo>
                  <a:lnTo>
                    <a:pt x="144533" y="14391"/>
                  </a:lnTo>
                  <a:lnTo>
                    <a:pt x="135758" y="7711"/>
                  </a:lnTo>
                  <a:lnTo>
                    <a:pt x="113967" y="289"/>
                  </a:lnTo>
                  <a:lnTo>
                    <a:pt x="98262" y="0"/>
                  </a:lnTo>
                  <a:lnTo>
                    <a:pt x="73588" y="9013"/>
                  </a:lnTo>
                  <a:lnTo>
                    <a:pt x="60372" y="24198"/>
                  </a:lnTo>
                  <a:lnTo>
                    <a:pt x="27864" y="68565"/>
                  </a:lnTo>
                  <a:lnTo>
                    <a:pt x="18601" y="87166"/>
                  </a:lnTo>
                  <a:lnTo>
                    <a:pt x="10438" y="134814"/>
                  </a:lnTo>
                  <a:lnTo>
                    <a:pt x="3368" y="174321"/>
                  </a:lnTo>
                  <a:lnTo>
                    <a:pt x="769" y="215754"/>
                  </a:lnTo>
                  <a:lnTo>
                    <a:pt x="0" y="261020"/>
                  </a:lnTo>
                  <a:lnTo>
                    <a:pt x="2751" y="310810"/>
                  </a:lnTo>
                  <a:lnTo>
                    <a:pt x="13830" y="353006"/>
                  </a:lnTo>
                  <a:lnTo>
                    <a:pt x="28018" y="388936"/>
                  </a:lnTo>
                  <a:lnTo>
                    <a:pt x="38989" y="400392"/>
                  </a:lnTo>
                  <a:lnTo>
                    <a:pt x="60423" y="403225"/>
                  </a:lnTo>
                  <a:lnTo>
                    <a:pt x="84248" y="399593"/>
                  </a:lnTo>
                  <a:lnTo>
                    <a:pt x="98600" y="390453"/>
                  </a:lnTo>
                  <a:lnTo>
                    <a:pt x="118420" y="361826"/>
                  </a:lnTo>
                  <a:lnTo>
                    <a:pt x="137234" y="311698"/>
                  </a:lnTo>
                  <a:lnTo>
                    <a:pt x="148305" y="271761"/>
                  </a:lnTo>
                  <a:lnTo>
                    <a:pt x="157606" y="231330"/>
                  </a:lnTo>
                  <a:lnTo>
                    <a:pt x="160865" y="190752"/>
                  </a:lnTo>
                  <a:lnTo>
                    <a:pt x="161829" y="150130"/>
                  </a:lnTo>
                  <a:lnTo>
                    <a:pt x="160987" y="110624"/>
                  </a:lnTo>
                  <a:lnTo>
                    <a:pt x="151160" y="66363"/>
                  </a:lnTo>
                  <a:lnTo>
                    <a:pt x="136152" y="26286"/>
                  </a:lnTo>
                  <a:lnTo>
                    <a:pt x="134687" y="24672"/>
                  </a:lnTo>
                  <a:lnTo>
                    <a:pt x="133710" y="24725"/>
                  </a:lnTo>
                  <a:lnTo>
                    <a:pt x="132014" y="75045"/>
                  </a:lnTo>
                  <a:lnTo>
                    <a:pt x="131833" y="123247"/>
                  </a:lnTo>
                  <a:lnTo>
                    <a:pt x="134789" y="166127"/>
                  </a:lnTo>
                  <a:lnTo>
                    <a:pt x="139805" y="207431"/>
                  </a:lnTo>
                  <a:lnTo>
                    <a:pt x="143235" y="234680"/>
                  </a:lnTo>
                  <a:lnTo>
                    <a:pt x="156732" y="275408"/>
                  </a:lnTo>
                  <a:lnTo>
                    <a:pt x="171977" y="323603"/>
                  </a:lnTo>
                  <a:lnTo>
                    <a:pt x="196648" y="366321"/>
                  </a:lnTo>
                  <a:lnTo>
                    <a:pt x="208763" y="379804"/>
                  </a:lnTo>
                  <a:lnTo>
                    <a:pt x="229406" y="396153"/>
                  </a:lnTo>
                  <a:lnTo>
                    <a:pt x="236493" y="398707"/>
                  </a:lnTo>
                  <a:lnTo>
                    <a:pt x="239962" y="398260"/>
                  </a:lnTo>
                  <a:lnTo>
                    <a:pt x="262435" y="386430"/>
                  </a:lnTo>
                  <a:lnTo>
                    <a:pt x="268858" y="380087"/>
                  </a:lnTo>
                  <a:lnTo>
                    <a:pt x="287837" y="337169"/>
                  </a:lnTo>
                  <a:lnTo>
                    <a:pt x="293037" y="297504"/>
                  </a:lnTo>
                  <a:lnTo>
                    <a:pt x="294063" y="247357"/>
                  </a:lnTo>
                  <a:lnTo>
                    <a:pt x="294241" y="207416"/>
                  </a:lnTo>
                  <a:lnTo>
                    <a:pt x="291283" y="166984"/>
                  </a:lnTo>
                  <a:lnTo>
                    <a:pt x="285564" y="118261"/>
                  </a:lnTo>
                  <a:lnTo>
                    <a:pt x="281331" y="76785"/>
                  </a:lnTo>
                  <a:lnTo>
                    <a:pt x="274425" y="47820"/>
                  </a:lnTo>
                  <a:lnTo>
                    <a:pt x="274035" y="36638"/>
                  </a:lnTo>
                  <a:lnTo>
                    <a:pt x="273999" y="49277"/>
                  </a:lnTo>
                  <a:lnTo>
                    <a:pt x="284344" y="98858"/>
                  </a:lnTo>
                  <a:lnTo>
                    <a:pt x="292012" y="147994"/>
                  </a:lnTo>
                  <a:lnTo>
                    <a:pt x="296644" y="190769"/>
                  </a:lnTo>
                  <a:lnTo>
                    <a:pt x="305165" y="236182"/>
                  </a:lnTo>
                  <a:lnTo>
                    <a:pt x="311830" y="278236"/>
                  </a:lnTo>
                  <a:lnTo>
                    <a:pt x="319475" y="327506"/>
                  </a:lnTo>
                  <a:lnTo>
                    <a:pt x="324329" y="376263"/>
                  </a:lnTo>
                  <a:lnTo>
                    <a:pt x="324755" y="403474"/>
                  </a:lnTo>
                  <a:lnTo>
                    <a:pt x="325897" y="405953"/>
                  </a:lnTo>
                  <a:lnTo>
                    <a:pt x="327788" y="407606"/>
                  </a:lnTo>
                  <a:lnTo>
                    <a:pt x="334536" y="410718"/>
                  </a:lnTo>
                  <a:lnTo>
                    <a:pt x="334832" y="405460"/>
                  </a:lnTo>
                  <a:lnTo>
                    <a:pt x="326198" y="367488"/>
                  </a:lnTo>
                  <a:lnTo>
                    <a:pt x="325074" y="322099"/>
                  </a:lnTo>
                  <a:lnTo>
                    <a:pt x="321841" y="276340"/>
                  </a:lnTo>
                  <a:lnTo>
                    <a:pt x="318967" y="250630"/>
                  </a:lnTo>
                  <a:lnTo>
                    <a:pt x="322567" y="210770"/>
                  </a:lnTo>
                  <a:lnTo>
                    <a:pt x="324136" y="171489"/>
                  </a:lnTo>
                  <a:lnTo>
                    <a:pt x="326859" y="137900"/>
                  </a:lnTo>
                  <a:lnTo>
                    <a:pt x="347660" y="91357"/>
                  </a:lnTo>
                  <a:lnTo>
                    <a:pt x="368749" y="62870"/>
                  </a:lnTo>
                  <a:lnTo>
                    <a:pt x="375563" y="58670"/>
                  </a:lnTo>
                  <a:lnTo>
                    <a:pt x="389136" y="55975"/>
                  </a:lnTo>
                  <a:lnTo>
                    <a:pt x="399302" y="55507"/>
                  </a:lnTo>
                  <a:lnTo>
                    <a:pt x="414856" y="60763"/>
                  </a:lnTo>
                  <a:lnTo>
                    <a:pt x="418703" y="64590"/>
                  </a:lnTo>
                  <a:lnTo>
                    <a:pt x="433832" y="104370"/>
                  </a:lnTo>
                  <a:lnTo>
                    <a:pt x="443526" y="148869"/>
                  </a:lnTo>
                  <a:lnTo>
                    <a:pt x="453904" y="198973"/>
                  </a:lnTo>
                  <a:lnTo>
                    <a:pt x="459006" y="241622"/>
                  </a:lnTo>
                  <a:lnTo>
                    <a:pt x="467667" y="283987"/>
                  </a:lnTo>
                  <a:lnTo>
                    <a:pt x="475314" y="328642"/>
                  </a:lnTo>
                  <a:lnTo>
                    <a:pt x="485778" y="376363"/>
                  </a:lnTo>
                  <a:lnTo>
                    <a:pt x="487433" y="381106"/>
                  </a:lnTo>
                  <a:lnTo>
                    <a:pt x="489665" y="384267"/>
                  </a:lnTo>
                  <a:lnTo>
                    <a:pt x="495965" y="389342"/>
                  </a:lnTo>
                  <a:lnTo>
                    <a:pt x="517836" y="390591"/>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107" name="SMARTInkShape-538"/>
            <p:cNvSpPr/>
            <p:nvPr/>
          </p:nvSpPr>
          <p:spPr>
            <a:xfrm>
              <a:off x="8432800" y="3210560"/>
              <a:ext cx="265791" cy="625813"/>
            </a:xfrm>
            <a:custGeom>
              <a:avLst/>
              <a:gdLst/>
              <a:ahLst/>
              <a:cxnLst/>
              <a:rect l="0" t="0" r="0" b="0"/>
              <a:pathLst>
                <a:path w="265791" h="625813">
                  <a:moveTo>
                    <a:pt x="0" y="0"/>
                  </a:moveTo>
                  <a:lnTo>
                    <a:pt x="5393" y="5394"/>
                  </a:lnTo>
                  <a:lnTo>
                    <a:pt x="15136" y="55520"/>
                  </a:lnTo>
                  <a:lnTo>
                    <a:pt x="19296" y="99355"/>
                  </a:lnTo>
                  <a:lnTo>
                    <a:pt x="23128" y="147817"/>
                  </a:lnTo>
                  <a:lnTo>
                    <a:pt x="28301" y="194693"/>
                  </a:lnTo>
                  <a:lnTo>
                    <a:pt x="29835" y="244330"/>
                  </a:lnTo>
                  <a:lnTo>
                    <a:pt x="30290" y="294785"/>
                  </a:lnTo>
                  <a:lnTo>
                    <a:pt x="30424" y="345483"/>
                  </a:lnTo>
                  <a:lnTo>
                    <a:pt x="33474" y="396253"/>
                  </a:lnTo>
                  <a:lnTo>
                    <a:pt x="38517" y="444034"/>
                  </a:lnTo>
                  <a:lnTo>
                    <a:pt x="40012" y="483779"/>
                  </a:lnTo>
                  <a:lnTo>
                    <a:pt x="40453" y="523025"/>
                  </a:lnTo>
                  <a:lnTo>
                    <a:pt x="40604" y="570674"/>
                  </a:lnTo>
                  <a:lnTo>
                    <a:pt x="40638" y="605499"/>
                  </a:lnTo>
                  <a:lnTo>
                    <a:pt x="40640" y="562738"/>
                  </a:lnTo>
                  <a:lnTo>
                    <a:pt x="40640" y="512177"/>
                  </a:lnTo>
                  <a:lnTo>
                    <a:pt x="40640" y="468598"/>
                  </a:lnTo>
                  <a:lnTo>
                    <a:pt x="43651" y="424076"/>
                  </a:lnTo>
                  <a:lnTo>
                    <a:pt x="51692" y="381157"/>
                  </a:lnTo>
                  <a:lnTo>
                    <a:pt x="69917" y="330921"/>
                  </a:lnTo>
                  <a:lnTo>
                    <a:pt x="88276" y="286755"/>
                  </a:lnTo>
                  <a:lnTo>
                    <a:pt x="106056" y="263580"/>
                  </a:lnTo>
                  <a:lnTo>
                    <a:pt x="149782" y="235875"/>
                  </a:lnTo>
                  <a:lnTo>
                    <a:pt x="176710" y="227181"/>
                  </a:lnTo>
                  <a:lnTo>
                    <a:pt x="197824" y="231168"/>
                  </a:lnTo>
                  <a:lnTo>
                    <a:pt x="209776" y="235392"/>
                  </a:lnTo>
                  <a:lnTo>
                    <a:pt x="242778" y="262911"/>
                  </a:lnTo>
                  <a:lnTo>
                    <a:pt x="257667" y="292956"/>
                  </a:lnTo>
                  <a:lnTo>
                    <a:pt x="265790" y="330016"/>
                  </a:lnTo>
                  <a:lnTo>
                    <a:pt x="265637" y="372828"/>
                  </a:lnTo>
                  <a:lnTo>
                    <a:pt x="261806" y="409165"/>
                  </a:lnTo>
                  <a:lnTo>
                    <a:pt x="250292" y="455009"/>
                  </a:lnTo>
                  <a:lnTo>
                    <a:pt x="226175" y="505560"/>
                  </a:lnTo>
                  <a:lnTo>
                    <a:pt x="199669" y="554011"/>
                  </a:lnTo>
                  <a:lnTo>
                    <a:pt x="159161" y="602109"/>
                  </a:lnTo>
                  <a:lnTo>
                    <a:pt x="139979" y="620676"/>
                  </a:lnTo>
                  <a:lnTo>
                    <a:pt x="130699" y="625812"/>
                  </a:lnTo>
                  <a:lnTo>
                    <a:pt x="71120" y="609600"/>
                  </a:lnTo>
                </a:path>
              </a:pathLst>
            </a:custGeom>
            <a:noFill/>
            <a:ln w="19050" cap="flat">
              <a:solidFill>
                <a:srgbClr val="0000FF"/>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Good numbers to have saved in your phone:</a:t>
            </a:r>
            <a:endParaRPr lang="en-US" dirty="0"/>
          </a:p>
        </p:txBody>
      </p:sp>
      <p:sp>
        <p:nvSpPr>
          <p:cNvPr id="3" name="Text Placeholder 2"/>
          <p:cNvSpPr>
            <a:spLocks noGrp="1"/>
          </p:cNvSpPr>
          <p:nvPr>
            <p:ph type="body" idx="1"/>
          </p:nvPr>
        </p:nvSpPr>
        <p:spPr/>
        <p:txBody>
          <a:bodyPr/>
          <a:lstStyle/>
          <a:p>
            <a:r>
              <a:rPr lang="en-US" dirty="0">
                <a:effectLst/>
              </a:rPr>
              <a:t>1 (800) </a:t>
            </a:r>
            <a:r>
              <a:rPr lang="en-US" dirty="0" smtClean="0">
                <a:effectLst/>
              </a:rPr>
              <a:t>222-1222  Poison Control </a:t>
            </a:r>
          </a:p>
          <a:p>
            <a:r>
              <a:rPr lang="en-US" dirty="0" smtClean="0">
                <a:effectLst/>
              </a:rPr>
              <a:t>(812</a:t>
            </a:r>
            <a:r>
              <a:rPr lang="en-US" dirty="0">
                <a:effectLst/>
              </a:rPr>
              <a:t>) </a:t>
            </a:r>
            <a:r>
              <a:rPr lang="en-US" dirty="0" smtClean="0">
                <a:effectLst/>
              </a:rPr>
              <a:t>948-5300  New Albany Police Department</a:t>
            </a:r>
          </a:p>
          <a:p>
            <a:r>
              <a:rPr lang="en-US" dirty="0">
                <a:effectLst/>
              </a:rPr>
              <a:t>(812) </a:t>
            </a:r>
            <a:r>
              <a:rPr lang="en-US" dirty="0" smtClean="0">
                <a:effectLst/>
              </a:rPr>
              <a:t>948-5311  New Albany Fire </a:t>
            </a:r>
            <a:r>
              <a:rPr lang="en-US" dirty="0" err="1" smtClean="0">
                <a:effectLst/>
              </a:rPr>
              <a:t>Dept</a:t>
            </a:r>
            <a:endParaRPr lang="en-US" dirty="0" smtClean="0">
              <a:effectLst/>
            </a:endParaRPr>
          </a:p>
          <a:p>
            <a:endParaRPr lang="en-US" dirty="0" smtClean="0">
              <a:effectLst/>
            </a:endParaRPr>
          </a:p>
          <a:p>
            <a:endParaRPr lang="en-US" dirty="0"/>
          </a:p>
        </p:txBody>
      </p:sp>
    </p:spTree>
    <p:extLst>
      <p:ext uri="{BB962C8B-B14F-4D97-AF65-F5344CB8AC3E}">
        <p14:creationId xmlns:p14="http://schemas.microsoft.com/office/powerpoint/2010/main" val="2874406119"/>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Questions</a:t>
            </a:r>
            <a:endParaRPr lang="en-US" dirty="0"/>
          </a:p>
        </p:txBody>
      </p:sp>
      <p:sp>
        <p:nvSpPr>
          <p:cNvPr id="3" name="Text Placeholder 2"/>
          <p:cNvSpPr>
            <a:spLocks noGrp="1"/>
          </p:cNvSpPr>
          <p:nvPr>
            <p:ph type="body" idx="1"/>
          </p:nvPr>
        </p:nvSpPr>
        <p:spPr>
          <a:xfrm>
            <a:off x="715617" y="2782957"/>
            <a:ext cx="5786783" cy="6095448"/>
          </a:xfrm>
        </p:spPr>
        <p:txBody>
          <a:bodyPr>
            <a:normAutofit fontScale="70000" lnSpcReduction="20000"/>
          </a:bodyPr>
          <a:lstStyle/>
          <a:p>
            <a:pPr marL="742950" indent="-742950">
              <a:buAutoNum type="arabicParenR"/>
            </a:pPr>
            <a:r>
              <a:rPr lang="en-US" dirty="0" smtClean="0"/>
              <a:t>What are the # of compressions and breaths for adult, child and infant CPR?</a:t>
            </a:r>
          </a:p>
          <a:p>
            <a:pPr marL="742950" indent="-742950">
              <a:buAutoNum type="arabicParenR"/>
            </a:pPr>
            <a:r>
              <a:rPr lang="en-US" dirty="0" smtClean="0"/>
              <a:t>What are some differences between adult, child and infant CPR?</a:t>
            </a:r>
          </a:p>
          <a:p>
            <a:pPr marL="742950" indent="-742950">
              <a:buAutoNum type="arabicParenR"/>
            </a:pPr>
            <a:r>
              <a:rPr lang="en-US" dirty="0" smtClean="0"/>
              <a:t>What’s the first thing you do when you come to an emergency scene?</a:t>
            </a:r>
          </a:p>
          <a:p>
            <a:pPr marL="742950" indent="-742950">
              <a:buAutoNum type="arabicParenR"/>
            </a:pPr>
            <a:r>
              <a:rPr lang="en-US" dirty="0" smtClean="0"/>
              <a:t>What is the Good Samaritan Law?</a:t>
            </a:r>
          </a:p>
          <a:p>
            <a:pPr marL="742950" indent="-742950">
              <a:buAutoNum type="arabicParenR"/>
            </a:pPr>
            <a:r>
              <a:rPr lang="en-US" dirty="0" smtClean="0"/>
              <a:t>If the scene is unsafe, what do you do?</a:t>
            </a:r>
            <a:endParaRPr lang="en-US" dirty="0"/>
          </a:p>
        </p:txBody>
      </p:sp>
      <p:sp>
        <p:nvSpPr>
          <p:cNvPr id="5" name="Text Placeholder 2"/>
          <p:cNvSpPr txBox="1">
            <a:spLocks/>
          </p:cNvSpPr>
          <p:nvPr/>
        </p:nvSpPr>
        <p:spPr>
          <a:xfrm>
            <a:off x="6502400" y="2782957"/>
            <a:ext cx="5802243" cy="609544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fontScale="62500" lnSpcReduction="20000"/>
          </a:bodyPr>
          <a:lstStyle>
            <a:lvl1pPr marL="419100" indent="-419100" defTabSz="584200">
              <a:lnSpc>
                <a:spcPct val="120000"/>
              </a:lnSpc>
              <a:spcBef>
                <a:spcPts val="2800"/>
              </a:spcBef>
              <a:buSzPct val="50000"/>
              <a:buBlip>
                <a:blip r:embed="rId2"/>
              </a:buBlip>
              <a:defRPr sz="3600" i="1">
                <a:solidFill>
                  <a:srgbClr val="86837F">
                    <a:alpha val="80000"/>
                  </a:srgbClr>
                </a:solidFill>
                <a:effectLst>
                  <a:outerShdw blurRad="25400" dist="12700" dir="5400000" rotWithShape="0">
                    <a:srgbClr val="FFFFFF"/>
                  </a:outerShdw>
                </a:effectLst>
                <a:latin typeface="+mn-lt"/>
                <a:ea typeface="+mn-ea"/>
                <a:cs typeface="+mn-cs"/>
                <a:sym typeface="Hoefler Text"/>
              </a:defRPr>
            </a:lvl1pPr>
            <a:lvl2pPr marL="838200" indent="-419100" defTabSz="584200">
              <a:lnSpc>
                <a:spcPct val="120000"/>
              </a:lnSpc>
              <a:spcBef>
                <a:spcPts val="2800"/>
              </a:spcBef>
              <a:buSzPct val="50000"/>
              <a:buBlip>
                <a:blip r:embed="rId2"/>
              </a:buBlip>
              <a:defRPr sz="3600" i="1">
                <a:solidFill>
                  <a:srgbClr val="86837F">
                    <a:alpha val="80000"/>
                  </a:srgbClr>
                </a:solidFill>
                <a:effectLst>
                  <a:outerShdw blurRad="25400" dist="12700" dir="5400000" rotWithShape="0">
                    <a:srgbClr val="FFFFFF"/>
                  </a:outerShdw>
                </a:effectLst>
                <a:latin typeface="+mn-lt"/>
                <a:ea typeface="+mn-ea"/>
                <a:cs typeface="+mn-cs"/>
                <a:sym typeface="Hoefler Text"/>
              </a:defRPr>
            </a:lvl2pPr>
            <a:lvl3pPr marL="1257300" indent="-419100" defTabSz="584200">
              <a:lnSpc>
                <a:spcPct val="120000"/>
              </a:lnSpc>
              <a:spcBef>
                <a:spcPts val="2800"/>
              </a:spcBef>
              <a:buSzPct val="50000"/>
              <a:buBlip>
                <a:blip r:embed="rId2"/>
              </a:buBlip>
              <a:defRPr sz="3600" i="1">
                <a:solidFill>
                  <a:srgbClr val="86837F">
                    <a:alpha val="80000"/>
                  </a:srgbClr>
                </a:solidFill>
                <a:effectLst>
                  <a:outerShdw blurRad="25400" dist="12700" dir="5400000" rotWithShape="0">
                    <a:srgbClr val="FFFFFF"/>
                  </a:outerShdw>
                </a:effectLst>
                <a:latin typeface="+mn-lt"/>
                <a:ea typeface="+mn-ea"/>
                <a:cs typeface="+mn-cs"/>
                <a:sym typeface="Hoefler Text"/>
              </a:defRPr>
            </a:lvl3pPr>
            <a:lvl4pPr marL="1676400" indent="-419100" defTabSz="584200">
              <a:lnSpc>
                <a:spcPct val="120000"/>
              </a:lnSpc>
              <a:spcBef>
                <a:spcPts val="2800"/>
              </a:spcBef>
              <a:buSzPct val="50000"/>
              <a:buBlip>
                <a:blip r:embed="rId2"/>
              </a:buBlip>
              <a:defRPr sz="3600" i="1">
                <a:solidFill>
                  <a:srgbClr val="86837F">
                    <a:alpha val="80000"/>
                  </a:srgbClr>
                </a:solidFill>
                <a:effectLst>
                  <a:outerShdw blurRad="25400" dist="12700" dir="5400000" rotWithShape="0">
                    <a:srgbClr val="FFFFFF"/>
                  </a:outerShdw>
                </a:effectLst>
                <a:latin typeface="+mn-lt"/>
                <a:ea typeface="+mn-ea"/>
                <a:cs typeface="+mn-cs"/>
                <a:sym typeface="Hoefler Text"/>
              </a:defRPr>
            </a:lvl4pPr>
            <a:lvl5pPr marL="2095500" indent="-419100" defTabSz="584200">
              <a:lnSpc>
                <a:spcPct val="120000"/>
              </a:lnSpc>
              <a:spcBef>
                <a:spcPts val="2800"/>
              </a:spcBef>
              <a:buSzPct val="50000"/>
              <a:buBlip>
                <a:blip r:embed="rId2"/>
              </a:buBlip>
              <a:defRPr sz="3600" i="1">
                <a:solidFill>
                  <a:srgbClr val="86837F">
                    <a:alpha val="80000"/>
                  </a:srgbClr>
                </a:solidFill>
                <a:effectLst>
                  <a:outerShdw blurRad="25400" dist="12700" dir="5400000" rotWithShape="0">
                    <a:srgbClr val="FFFFFF"/>
                  </a:outerShdw>
                </a:effectLst>
                <a:latin typeface="+mn-lt"/>
                <a:ea typeface="+mn-ea"/>
                <a:cs typeface="+mn-cs"/>
                <a:sym typeface="Hoefler Text"/>
              </a:defRPr>
            </a:lvl5pPr>
            <a:lvl6pPr marL="2514600" indent="-419100" defTabSz="584200">
              <a:lnSpc>
                <a:spcPct val="120000"/>
              </a:lnSpc>
              <a:spcBef>
                <a:spcPts val="2800"/>
              </a:spcBef>
              <a:buSzPct val="50000"/>
              <a:buBlip>
                <a:blip r:embed="rId2"/>
              </a:buBlip>
              <a:defRPr sz="3600" i="1">
                <a:solidFill>
                  <a:srgbClr val="86837F">
                    <a:alpha val="80000"/>
                  </a:srgbClr>
                </a:solidFill>
                <a:effectLst>
                  <a:outerShdw blurRad="25400" dist="12700" dir="5400000" rotWithShape="0">
                    <a:srgbClr val="FFFFFF"/>
                  </a:outerShdw>
                </a:effectLst>
                <a:latin typeface="+mn-lt"/>
                <a:ea typeface="+mn-ea"/>
                <a:cs typeface="+mn-cs"/>
                <a:sym typeface="Hoefler Text"/>
              </a:defRPr>
            </a:lvl6pPr>
            <a:lvl7pPr marL="2933700" indent="-419100" defTabSz="584200">
              <a:lnSpc>
                <a:spcPct val="120000"/>
              </a:lnSpc>
              <a:spcBef>
                <a:spcPts val="2800"/>
              </a:spcBef>
              <a:buSzPct val="50000"/>
              <a:buBlip>
                <a:blip r:embed="rId2"/>
              </a:buBlip>
              <a:defRPr sz="3600" i="1">
                <a:solidFill>
                  <a:srgbClr val="86837F">
                    <a:alpha val="80000"/>
                  </a:srgbClr>
                </a:solidFill>
                <a:effectLst>
                  <a:outerShdw blurRad="25400" dist="12700" dir="5400000" rotWithShape="0">
                    <a:srgbClr val="FFFFFF"/>
                  </a:outerShdw>
                </a:effectLst>
                <a:latin typeface="+mn-lt"/>
                <a:ea typeface="+mn-ea"/>
                <a:cs typeface="+mn-cs"/>
                <a:sym typeface="Hoefler Text"/>
              </a:defRPr>
            </a:lvl7pPr>
            <a:lvl8pPr marL="3352800" indent="-419100" defTabSz="584200">
              <a:lnSpc>
                <a:spcPct val="120000"/>
              </a:lnSpc>
              <a:spcBef>
                <a:spcPts val="2800"/>
              </a:spcBef>
              <a:buSzPct val="50000"/>
              <a:buBlip>
                <a:blip r:embed="rId2"/>
              </a:buBlip>
              <a:defRPr sz="3600" i="1">
                <a:solidFill>
                  <a:srgbClr val="86837F">
                    <a:alpha val="80000"/>
                  </a:srgbClr>
                </a:solidFill>
                <a:effectLst>
                  <a:outerShdw blurRad="25400" dist="12700" dir="5400000" rotWithShape="0">
                    <a:srgbClr val="FFFFFF"/>
                  </a:outerShdw>
                </a:effectLst>
                <a:latin typeface="+mn-lt"/>
                <a:ea typeface="+mn-ea"/>
                <a:cs typeface="+mn-cs"/>
                <a:sym typeface="Hoefler Text"/>
              </a:defRPr>
            </a:lvl8pPr>
            <a:lvl9pPr marL="3771900" indent="-419100" defTabSz="584200">
              <a:lnSpc>
                <a:spcPct val="120000"/>
              </a:lnSpc>
              <a:spcBef>
                <a:spcPts val="2800"/>
              </a:spcBef>
              <a:buSzPct val="50000"/>
              <a:buBlip>
                <a:blip r:embed="rId2"/>
              </a:buBlip>
              <a:defRPr sz="3600" i="1">
                <a:solidFill>
                  <a:srgbClr val="86837F">
                    <a:alpha val="80000"/>
                  </a:srgbClr>
                </a:solidFill>
                <a:effectLst>
                  <a:outerShdw blurRad="25400" dist="12700" dir="5400000" rotWithShape="0">
                    <a:srgbClr val="FFFFFF"/>
                  </a:outerShdw>
                </a:effectLst>
                <a:latin typeface="+mn-lt"/>
                <a:ea typeface="+mn-ea"/>
                <a:cs typeface="+mn-cs"/>
                <a:sym typeface="Hoefler Text"/>
              </a:defRPr>
            </a:lvl9pPr>
          </a:lstStyle>
          <a:p>
            <a:pPr marL="742950" indent="-742950">
              <a:buFontTx/>
              <a:buAutoNum type="arabicParenR"/>
            </a:pPr>
            <a:r>
              <a:rPr lang="en-US" dirty="0" smtClean="0"/>
              <a:t>Where do you line up your hands to help a conscious choking adult or child?</a:t>
            </a:r>
          </a:p>
          <a:p>
            <a:pPr marL="742950" indent="-742950">
              <a:buFontTx/>
              <a:buAutoNum type="arabicParenR"/>
            </a:pPr>
            <a:r>
              <a:rPr lang="en-US" dirty="0" smtClean="0"/>
              <a:t>What do you do if an infant is conscious and choking?</a:t>
            </a:r>
          </a:p>
          <a:p>
            <a:pPr marL="742950" indent="-742950">
              <a:buFontTx/>
              <a:buAutoNum type="arabicParenR"/>
            </a:pPr>
            <a:r>
              <a:rPr lang="en-US" dirty="0" smtClean="0"/>
              <a:t>What do you do for severe bleeding?</a:t>
            </a:r>
          </a:p>
          <a:p>
            <a:pPr marL="742950" indent="-742950">
              <a:buFontTx/>
              <a:buAutoNum type="arabicParenR"/>
            </a:pPr>
            <a:r>
              <a:rPr lang="en-US" dirty="0" smtClean="0"/>
              <a:t>Why do you designate a specific person to call 911 and get the AED?</a:t>
            </a:r>
          </a:p>
          <a:p>
            <a:pPr marL="742950" indent="-742950">
              <a:buFontTx/>
              <a:buAutoNum type="arabicParenR"/>
            </a:pPr>
            <a:r>
              <a:rPr lang="en-US" dirty="0" smtClean="0"/>
              <a:t>Describe the depth of compressions for adult, child and infant CPR</a:t>
            </a:r>
          </a:p>
        </p:txBody>
      </p:sp>
    </p:spTree>
    <p:extLst>
      <p:ext uri="{BB962C8B-B14F-4D97-AF65-F5344CB8AC3E}">
        <p14:creationId xmlns:p14="http://schemas.microsoft.com/office/powerpoint/2010/main" val="3025079931"/>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title"/>
          </p:nvPr>
        </p:nvSpPr>
        <p:spPr>
          <a:prstGeom prst="rect">
            <a:avLst/>
          </a:prstGeom>
        </p:spPr>
        <p:txBody>
          <a:bodyPr/>
          <a:lstStyle/>
          <a:p>
            <a:pPr lvl="0">
              <a:defRPr sz="1800">
                <a:solidFill>
                  <a:srgbClr val="000000"/>
                </a:solidFill>
                <a:effectLst/>
              </a:defRPr>
            </a:pPr>
            <a:r>
              <a:rPr sz="6800">
                <a:solidFill>
                  <a:srgbClr val="BCB08F"/>
                </a:solidFill>
                <a:effectLst>
                  <a:outerShdw blurRad="12700" dist="12700" dir="16200000" rotWithShape="0">
                    <a:srgbClr val="000000">
                      <a:alpha val="50000"/>
                    </a:srgbClr>
                  </a:outerShdw>
                </a:effectLst>
              </a:rPr>
              <a:t>What is CPR?</a:t>
            </a:r>
          </a:p>
        </p:txBody>
      </p:sp>
      <p:sp>
        <p:nvSpPr>
          <p:cNvPr id="37" name="Shape 37"/>
          <p:cNvSpPr>
            <a:spLocks noGrp="1"/>
          </p:cNvSpPr>
          <p:nvPr>
            <p:ph type="body" idx="1"/>
          </p:nvPr>
        </p:nvSpPr>
        <p:spPr>
          <a:xfrm>
            <a:off x="695739" y="2703443"/>
            <a:ext cx="11608904" cy="6341166"/>
          </a:xfrm>
          <a:prstGeom prst="rect">
            <a:avLst/>
          </a:prstGeom>
        </p:spPr>
        <p:txBody>
          <a:bodyPr>
            <a:normAutofit/>
          </a:bodyPr>
          <a:lstStyle/>
          <a:p>
            <a:pPr lvl="0">
              <a:buBlip>
                <a:blip r:embed="rId2"/>
              </a:buBlip>
              <a:defRPr sz="1800" i="0">
                <a:solidFill>
                  <a:srgbClr val="000000"/>
                </a:solidFill>
                <a:effectLst/>
              </a:defRPr>
            </a:pPr>
            <a:r>
              <a:rPr sz="3600" i="1" dirty="0">
                <a:solidFill>
                  <a:schemeClr val="bg2">
                    <a:lumMod val="75000"/>
                    <a:alpha val="80000"/>
                  </a:schemeClr>
                </a:solidFill>
                <a:effectLst>
                  <a:outerShdw blurRad="25400" dist="12700" dir="5400000" rotWithShape="0">
                    <a:srgbClr val="FFFFFF"/>
                  </a:outerShdw>
                </a:effectLst>
              </a:rPr>
              <a:t>CPR- </a:t>
            </a:r>
            <a:r>
              <a:rPr sz="3600" i="1" dirty="0" smtClean="0">
                <a:solidFill>
                  <a:schemeClr val="bg2">
                    <a:lumMod val="75000"/>
                    <a:alpha val="80000"/>
                  </a:schemeClr>
                </a:solidFill>
                <a:effectLst>
                  <a:outerShdw blurRad="25400" dist="12700" dir="5400000" rotWithShape="0">
                    <a:srgbClr val="FFFFFF"/>
                  </a:outerShdw>
                </a:effectLst>
              </a:rPr>
              <a:t>Cardio</a:t>
            </a:r>
            <a:r>
              <a:rPr lang="en-US" sz="3600" i="1" dirty="0" smtClean="0">
                <a:solidFill>
                  <a:schemeClr val="bg2">
                    <a:lumMod val="75000"/>
                    <a:alpha val="80000"/>
                  </a:schemeClr>
                </a:solidFill>
                <a:effectLst>
                  <a:outerShdw blurRad="25400" dist="12700" dir="5400000" rotWithShape="0">
                    <a:srgbClr val="FFFFFF"/>
                  </a:outerShdw>
                </a:effectLst>
              </a:rPr>
              <a:t>p</a:t>
            </a:r>
            <a:r>
              <a:rPr sz="3600" i="1" dirty="0" smtClean="0">
                <a:solidFill>
                  <a:schemeClr val="bg2">
                    <a:lumMod val="75000"/>
                    <a:alpha val="80000"/>
                  </a:schemeClr>
                </a:solidFill>
                <a:effectLst>
                  <a:outerShdw blurRad="25400" dist="12700" dir="5400000" rotWithShape="0">
                    <a:srgbClr val="FFFFFF"/>
                  </a:outerShdw>
                </a:effectLst>
              </a:rPr>
              <a:t>ulmonary Resuscitation</a:t>
            </a:r>
            <a:endParaRPr lang="en-US" sz="3600" i="1" dirty="0" smtClean="0">
              <a:solidFill>
                <a:schemeClr val="bg2">
                  <a:lumMod val="75000"/>
                  <a:alpha val="80000"/>
                </a:schemeClr>
              </a:solidFill>
              <a:effectLst>
                <a:outerShdw blurRad="25400" dist="12700" dir="5400000" rotWithShape="0">
                  <a:srgbClr val="FFFFFF"/>
                </a:outerShdw>
              </a:effectLst>
            </a:endParaRPr>
          </a:p>
          <a:p>
            <a:pPr lvl="0">
              <a:defRPr sz="1800" i="0">
                <a:solidFill>
                  <a:srgbClr val="000000"/>
                </a:solidFill>
                <a:effectLst/>
              </a:defRPr>
            </a:pPr>
            <a:r>
              <a:rPr lang="en-US" sz="2800" i="0" dirty="0">
                <a:effectLst/>
              </a:rPr>
              <a:t>It is an emergency lifesaving procedure that is done when someone's breathing or heartbeat has stopped. This may happen after an electric shock, heart attack, or drowning. </a:t>
            </a:r>
            <a:r>
              <a:rPr lang="en-US" sz="2800" i="0" dirty="0" smtClean="0">
                <a:effectLst/>
              </a:rPr>
              <a:t>CPR </a:t>
            </a:r>
            <a:r>
              <a:rPr lang="en-US" sz="2800" i="0" dirty="0">
                <a:effectLst/>
              </a:rPr>
              <a:t>combines rescue breathing and chest compressions.</a:t>
            </a:r>
            <a:endParaRPr sz="2800" i="1" dirty="0">
              <a:solidFill>
                <a:schemeClr val="bg2">
                  <a:lumMod val="75000"/>
                  <a:alpha val="80000"/>
                </a:schemeClr>
              </a:solidFill>
              <a:effectLst>
                <a:outerShdw blurRad="25400" dist="12700" dir="5400000" rotWithShape="0">
                  <a:srgbClr val="FFFFFF"/>
                </a:outerShdw>
              </a:effectLst>
            </a:endParaRPr>
          </a:p>
          <a:p>
            <a:pPr lvl="0">
              <a:buBlip>
                <a:blip r:embed="rId2"/>
              </a:buBlip>
              <a:defRPr sz="1800" i="0">
                <a:solidFill>
                  <a:srgbClr val="000000"/>
                </a:solidFill>
                <a:effectLst/>
              </a:defRPr>
            </a:pPr>
            <a:r>
              <a:rPr sz="3600" i="1" dirty="0">
                <a:solidFill>
                  <a:schemeClr val="bg2">
                    <a:lumMod val="75000"/>
                    <a:alpha val="80000"/>
                  </a:schemeClr>
                </a:solidFill>
                <a:effectLst>
                  <a:outerShdw blurRad="25400" dist="12700" dir="5400000" rotWithShape="0">
                    <a:srgbClr val="FFFFFF"/>
                  </a:outerShdw>
                </a:effectLst>
              </a:rPr>
              <a:t>Symptoms of people who need it                                                  -Person is non-responsive                                                                -Person is not breathing                                                                   -Person has no pulse</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pPr lvl="0">
              <a:defRPr sz="1800">
                <a:solidFill>
                  <a:srgbClr val="000000"/>
                </a:solidFill>
                <a:effectLst/>
              </a:defRPr>
            </a:pPr>
            <a:r>
              <a:rPr sz="6800">
                <a:solidFill>
                  <a:srgbClr val="BCB08F"/>
                </a:solidFill>
                <a:effectLst>
                  <a:outerShdw blurRad="12700" dist="12700" dir="16200000" rotWithShape="0">
                    <a:srgbClr val="000000">
                      <a:alpha val="50000"/>
                    </a:srgbClr>
                  </a:outerShdw>
                </a:effectLst>
              </a:rPr>
              <a:t>Easy Steps for CPR</a:t>
            </a:r>
          </a:p>
        </p:txBody>
      </p:sp>
      <p:sp>
        <p:nvSpPr>
          <p:cNvPr id="40" name="Shape 40"/>
          <p:cNvSpPr>
            <a:spLocks noGrp="1"/>
          </p:cNvSpPr>
          <p:nvPr>
            <p:ph type="body" idx="1"/>
          </p:nvPr>
        </p:nvSpPr>
        <p:spPr>
          <a:prstGeom prst="rect">
            <a:avLst/>
          </a:prstGeom>
        </p:spPr>
        <p:txBody>
          <a:bodyPr>
            <a:normAutofit lnSpcReduction="10000"/>
          </a:bodyPr>
          <a:lstStyle/>
          <a:p>
            <a:pPr marL="314325" lvl="0" indent="-314325" defTabSz="438150">
              <a:spcBef>
                <a:spcPts val="2100"/>
              </a:spcBef>
              <a:buBlip>
                <a:blip r:embed="rId2"/>
              </a:buBlip>
              <a:defRPr sz="1800" i="0">
                <a:solidFill>
                  <a:srgbClr val="000000"/>
                </a:solidFill>
                <a:effectLst/>
              </a:defRPr>
            </a:pPr>
            <a:r>
              <a:rPr sz="2700" i="1" dirty="0">
                <a:solidFill>
                  <a:schemeClr val="bg2">
                    <a:lumMod val="75000"/>
                    <a:alpha val="80000"/>
                  </a:schemeClr>
                </a:solidFill>
                <a:effectLst>
                  <a:outerShdw blurRad="19050" dist="9525" dir="5400000" rotWithShape="0">
                    <a:srgbClr val="FFFFFF"/>
                  </a:outerShdw>
                </a:effectLst>
              </a:rPr>
              <a:t>Check the scene for safety (if the scene is not safe for you to check the person, call 911).  If the scene is safe, proceed.  </a:t>
            </a:r>
          </a:p>
          <a:p>
            <a:pPr marL="314325" lvl="0" indent="-314325" defTabSz="438150">
              <a:spcBef>
                <a:spcPts val="2100"/>
              </a:spcBef>
              <a:buBlip>
                <a:blip r:embed="rId2"/>
              </a:buBlip>
              <a:defRPr sz="1800" i="0">
                <a:solidFill>
                  <a:srgbClr val="000000"/>
                </a:solidFill>
                <a:effectLst/>
              </a:defRPr>
            </a:pPr>
            <a:r>
              <a:rPr sz="2700" i="1" dirty="0">
                <a:solidFill>
                  <a:schemeClr val="bg2">
                    <a:lumMod val="75000"/>
                    <a:alpha val="80000"/>
                  </a:schemeClr>
                </a:solidFill>
                <a:effectLst>
                  <a:outerShdw blurRad="19050" dist="9525" dir="5400000" rotWithShape="0">
                    <a:srgbClr val="FFFFFF"/>
                  </a:outerShdw>
                </a:effectLst>
              </a:rPr>
              <a:t>Tap the person's shoulder and shout "are you okay?"  If no response, tell a specific person to call 911.  If you know there is an AED in the area tell another specific person to grab it.</a:t>
            </a:r>
          </a:p>
          <a:p>
            <a:pPr marL="314325" lvl="0" indent="-314325" defTabSz="438150">
              <a:spcBef>
                <a:spcPts val="2100"/>
              </a:spcBef>
              <a:buBlip>
                <a:blip r:embed="rId2"/>
              </a:buBlip>
              <a:defRPr sz="1800" i="0">
                <a:solidFill>
                  <a:srgbClr val="000000"/>
                </a:solidFill>
                <a:effectLst/>
              </a:defRPr>
            </a:pPr>
            <a:r>
              <a:rPr sz="2700" i="1" dirty="0">
                <a:solidFill>
                  <a:schemeClr val="bg2">
                    <a:lumMod val="75000"/>
                    <a:alpha val="80000"/>
                  </a:schemeClr>
                </a:solidFill>
                <a:effectLst>
                  <a:outerShdw blurRad="19050" dist="9525" dir="5400000" rotWithShape="0">
                    <a:srgbClr val="FFFFFF"/>
                  </a:outerShdw>
                </a:effectLst>
              </a:rPr>
              <a:t>Tilt the persons head back and look, listen and feel for breaths with ear by the mouth and eyes looking toward chest.  Also scan body for severe bleeding at this time.</a:t>
            </a:r>
          </a:p>
          <a:p>
            <a:pPr marL="314325" lvl="0" indent="-314325" defTabSz="438150">
              <a:spcBef>
                <a:spcPts val="2100"/>
              </a:spcBef>
              <a:buBlip>
                <a:blip r:embed="rId2"/>
              </a:buBlip>
              <a:defRPr sz="1800" i="0">
                <a:solidFill>
                  <a:srgbClr val="000000"/>
                </a:solidFill>
                <a:effectLst/>
              </a:defRPr>
            </a:pPr>
            <a:r>
              <a:rPr sz="2700" i="1" dirty="0">
                <a:solidFill>
                  <a:schemeClr val="bg2">
                    <a:lumMod val="75000"/>
                    <a:alpha val="80000"/>
                  </a:schemeClr>
                </a:solidFill>
                <a:effectLst>
                  <a:outerShdw blurRad="19050" dist="9525" dir="5400000" rotWithShape="0">
                    <a:srgbClr val="FFFFFF"/>
                  </a:outerShdw>
                </a:effectLst>
              </a:rPr>
              <a:t>Give 30 compressions and 2 rescue breaths.  Repeat </a:t>
            </a:r>
            <a:r>
              <a:rPr lang="en-US" sz="2700" i="1" dirty="0" smtClean="0">
                <a:solidFill>
                  <a:schemeClr val="bg2">
                    <a:lumMod val="75000"/>
                    <a:alpha val="80000"/>
                  </a:schemeClr>
                </a:solidFill>
                <a:effectLst>
                  <a:outerShdw blurRad="19050" dist="9525" dir="5400000" rotWithShape="0">
                    <a:srgbClr val="FFFFFF"/>
                  </a:outerShdw>
                </a:effectLst>
              </a:rPr>
              <a:t>5</a:t>
            </a:r>
            <a:r>
              <a:rPr sz="2700" i="1" dirty="0" smtClean="0">
                <a:solidFill>
                  <a:schemeClr val="bg2">
                    <a:lumMod val="75000"/>
                    <a:alpha val="80000"/>
                  </a:schemeClr>
                </a:solidFill>
                <a:effectLst>
                  <a:outerShdw blurRad="19050" dist="9525" dir="5400000" rotWithShape="0">
                    <a:srgbClr val="FFFFFF"/>
                  </a:outerShdw>
                </a:effectLst>
              </a:rPr>
              <a:t> </a:t>
            </a:r>
            <a:r>
              <a:rPr sz="2700" i="1" dirty="0">
                <a:solidFill>
                  <a:schemeClr val="bg2">
                    <a:lumMod val="75000"/>
                    <a:alpha val="80000"/>
                  </a:schemeClr>
                </a:solidFill>
                <a:effectLst>
                  <a:outerShdw blurRad="19050" dist="9525" dir="5400000" rotWithShape="0">
                    <a:srgbClr val="FFFFFF"/>
                  </a:outerShdw>
                </a:effectLst>
              </a:rPr>
              <a:t>cycles and then check for breathing and pulse again.</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title"/>
          </p:nvPr>
        </p:nvSpPr>
        <p:spPr>
          <a:prstGeom prst="rect">
            <a:avLst/>
          </a:prstGeom>
        </p:spPr>
        <p:txBody>
          <a:bodyPr>
            <a:normAutofit fontScale="90000"/>
          </a:bodyPr>
          <a:lstStyle>
            <a:lvl1pPr defTabSz="443991">
              <a:defRPr sz="5168">
                <a:effectLst>
                  <a:outerShdw blurRad="9652" dist="9652" dir="16200000" rotWithShape="0">
                    <a:srgbClr val="000000">
                      <a:alpha val="50000"/>
                    </a:srgbClr>
                  </a:outerShdw>
                </a:effectLst>
              </a:defRPr>
            </a:lvl1pPr>
          </a:lstStyle>
          <a:p>
            <a:pPr lvl="0">
              <a:defRPr sz="1800">
                <a:solidFill>
                  <a:srgbClr val="000000"/>
                </a:solidFill>
                <a:effectLst/>
              </a:defRPr>
            </a:pPr>
            <a:r>
              <a:rPr sz="5168">
                <a:solidFill>
                  <a:srgbClr val="BCB08F"/>
                </a:solidFill>
                <a:effectLst>
                  <a:outerShdw blurRad="9652" dist="9652" dir="16200000" rotWithShape="0">
                    <a:srgbClr val="000000">
                      <a:alpha val="50000"/>
                    </a:srgbClr>
                  </a:outerShdw>
                </a:effectLst>
              </a:rPr>
              <a:t>Differences and Similiarities between Adult, Child and Infant CPR</a:t>
            </a:r>
          </a:p>
        </p:txBody>
      </p:sp>
      <p:sp>
        <p:nvSpPr>
          <p:cNvPr id="43" name="Shape 43"/>
          <p:cNvSpPr>
            <a:spLocks noGrp="1"/>
          </p:cNvSpPr>
          <p:nvPr>
            <p:ph type="body" idx="1"/>
          </p:nvPr>
        </p:nvSpPr>
        <p:spPr>
          <a:xfrm>
            <a:off x="695739" y="2984500"/>
            <a:ext cx="11039061" cy="5715000"/>
          </a:xfrm>
          <a:prstGeom prst="rect">
            <a:avLst/>
          </a:prstGeom>
        </p:spPr>
        <p:txBody>
          <a:bodyPr>
            <a:normAutofit fontScale="92500"/>
          </a:bodyPr>
          <a:lstStyle/>
          <a:p>
            <a:pPr lvl="0">
              <a:buBlip>
                <a:blip r:embed="rId2"/>
              </a:buBlip>
              <a:defRPr sz="1800" i="0">
                <a:solidFill>
                  <a:srgbClr val="000000"/>
                </a:solidFill>
                <a:effectLst/>
              </a:defRPr>
            </a:pPr>
            <a:r>
              <a:rPr sz="3600" i="1" dirty="0">
                <a:solidFill>
                  <a:schemeClr val="bg2">
                    <a:lumMod val="75000"/>
                    <a:alpha val="80000"/>
                  </a:schemeClr>
                </a:solidFill>
                <a:effectLst>
                  <a:outerShdw blurRad="25400" dist="12700" dir="5400000" rotWithShape="0">
                    <a:srgbClr val="FFFFFF"/>
                  </a:outerShdw>
                </a:effectLst>
              </a:rPr>
              <a:t>Similarities- It's 30 compressions to 2 breaths in all cases.  </a:t>
            </a:r>
          </a:p>
          <a:p>
            <a:pPr lvl="0">
              <a:buBlip>
                <a:blip r:embed="rId2"/>
              </a:buBlip>
              <a:defRPr sz="1800" i="0">
                <a:solidFill>
                  <a:srgbClr val="000000"/>
                </a:solidFill>
                <a:effectLst/>
              </a:defRPr>
            </a:pPr>
            <a:r>
              <a:rPr sz="3600" i="1" dirty="0">
                <a:solidFill>
                  <a:schemeClr val="bg2">
                    <a:lumMod val="75000"/>
                    <a:alpha val="80000"/>
                  </a:schemeClr>
                </a:solidFill>
                <a:effectLst>
                  <a:outerShdw blurRad="25400" dist="12700" dir="5400000" rotWithShape="0">
                    <a:srgbClr val="FFFFFF"/>
                  </a:outerShdw>
                </a:effectLst>
              </a:rPr>
              <a:t>Differences- Adult- 2 hand compressions </a:t>
            </a:r>
            <a:r>
              <a:rPr sz="3600" i="1" dirty="0" smtClean="0">
                <a:solidFill>
                  <a:schemeClr val="bg2">
                    <a:lumMod val="75000"/>
                    <a:alpha val="80000"/>
                  </a:schemeClr>
                </a:solidFill>
                <a:effectLst>
                  <a:outerShdw blurRad="25400" dist="12700" dir="5400000" rotWithShape="0">
                    <a:srgbClr val="FFFFFF"/>
                  </a:outerShdw>
                </a:effectLst>
              </a:rPr>
              <a:t>(</a:t>
            </a:r>
            <a:r>
              <a:rPr lang="en-US" sz="3600" i="1" dirty="0" smtClean="0">
                <a:solidFill>
                  <a:schemeClr val="bg2">
                    <a:lumMod val="75000"/>
                    <a:alpha val="80000"/>
                  </a:schemeClr>
                </a:solidFill>
                <a:effectLst>
                  <a:outerShdw blurRad="25400" dist="12700" dir="5400000" rotWithShape="0">
                    <a:srgbClr val="FFFFFF"/>
                  </a:outerShdw>
                </a:effectLst>
              </a:rPr>
              <a:t>over </a:t>
            </a:r>
            <a:r>
              <a:rPr sz="3600" i="1" dirty="0" smtClean="0">
                <a:solidFill>
                  <a:schemeClr val="bg2">
                    <a:lumMod val="75000"/>
                    <a:alpha val="80000"/>
                  </a:schemeClr>
                </a:solidFill>
                <a:effectLst>
                  <a:outerShdw blurRad="25400" dist="12700" dir="5400000" rotWithShape="0">
                    <a:srgbClr val="FFFFFF"/>
                  </a:outerShdw>
                </a:effectLst>
              </a:rPr>
              <a:t>2 </a:t>
            </a:r>
            <a:r>
              <a:rPr sz="3600" i="1" dirty="0">
                <a:solidFill>
                  <a:schemeClr val="bg2">
                    <a:lumMod val="75000"/>
                    <a:alpha val="80000"/>
                  </a:schemeClr>
                </a:solidFill>
                <a:effectLst>
                  <a:outerShdw blurRad="25400" dist="12700" dir="5400000" rotWithShape="0">
                    <a:srgbClr val="FFFFFF"/>
                  </a:outerShdw>
                </a:effectLst>
              </a:rPr>
              <a:t>inches in depth), Child- </a:t>
            </a:r>
            <a:r>
              <a:rPr lang="en-US" sz="3600" i="1" dirty="0" smtClean="0">
                <a:solidFill>
                  <a:schemeClr val="bg2">
                    <a:lumMod val="75000"/>
                    <a:alpha val="80000"/>
                  </a:schemeClr>
                </a:solidFill>
                <a:effectLst>
                  <a:outerShdw blurRad="25400" dist="12700" dir="5400000" rotWithShape="0">
                    <a:srgbClr val="FFFFFF"/>
                  </a:outerShdw>
                </a:effectLst>
              </a:rPr>
              <a:t>2</a:t>
            </a:r>
            <a:r>
              <a:rPr sz="3600" i="1" dirty="0" smtClean="0">
                <a:solidFill>
                  <a:schemeClr val="bg2">
                    <a:lumMod val="75000"/>
                    <a:alpha val="80000"/>
                  </a:schemeClr>
                </a:solidFill>
                <a:effectLst>
                  <a:outerShdw blurRad="25400" dist="12700" dir="5400000" rotWithShape="0">
                    <a:srgbClr val="FFFFFF"/>
                  </a:outerShdw>
                </a:effectLst>
              </a:rPr>
              <a:t> </a:t>
            </a:r>
            <a:r>
              <a:rPr sz="3600" i="1" dirty="0">
                <a:solidFill>
                  <a:schemeClr val="bg2">
                    <a:lumMod val="75000"/>
                    <a:alpha val="80000"/>
                  </a:schemeClr>
                </a:solidFill>
                <a:effectLst>
                  <a:outerShdw blurRad="25400" dist="12700" dir="5400000" rotWithShape="0">
                    <a:srgbClr val="FFFFFF"/>
                  </a:outerShdw>
                </a:effectLst>
              </a:rPr>
              <a:t>hand compressions </a:t>
            </a:r>
            <a:r>
              <a:rPr sz="3600" i="1" dirty="0" smtClean="0">
                <a:solidFill>
                  <a:schemeClr val="bg2">
                    <a:lumMod val="75000"/>
                    <a:alpha val="80000"/>
                  </a:schemeClr>
                </a:solidFill>
                <a:effectLst>
                  <a:outerShdw blurRad="25400" dist="12700" dir="5400000" rotWithShape="0">
                    <a:srgbClr val="FFFFFF"/>
                  </a:outerShdw>
                </a:effectLst>
              </a:rPr>
              <a:t>(</a:t>
            </a:r>
            <a:r>
              <a:rPr lang="en-US" sz="3600" i="1" dirty="0" smtClean="0">
                <a:solidFill>
                  <a:schemeClr val="bg2">
                    <a:lumMod val="75000"/>
                    <a:alpha val="80000"/>
                  </a:schemeClr>
                </a:solidFill>
                <a:effectLst>
                  <a:outerShdw blurRad="25400" dist="12700" dir="5400000" rotWithShape="0">
                    <a:srgbClr val="FFFFFF"/>
                  </a:outerShdw>
                </a:effectLst>
              </a:rPr>
              <a:t>2</a:t>
            </a:r>
            <a:r>
              <a:rPr sz="3600" i="1" dirty="0" smtClean="0">
                <a:solidFill>
                  <a:schemeClr val="bg2">
                    <a:lumMod val="75000"/>
                    <a:alpha val="80000"/>
                  </a:schemeClr>
                </a:solidFill>
                <a:effectLst>
                  <a:outerShdw blurRad="25400" dist="12700" dir="5400000" rotWithShape="0">
                    <a:srgbClr val="FFFFFF"/>
                  </a:outerShdw>
                </a:effectLst>
              </a:rPr>
              <a:t> </a:t>
            </a:r>
            <a:r>
              <a:rPr sz="3600" i="1" dirty="0">
                <a:solidFill>
                  <a:schemeClr val="bg2">
                    <a:lumMod val="75000"/>
                    <a:alpha val="80000"/>
                  </a:schemeClr>
                </a:solidFill>
                <a:effectLst>
                  <a:outerShdw blurRad="25400" dist="12700" dir="5400000" rotWithShape="0">
                    <a:srgbClr val="FFFFFF"/>
                  </a:outerShdw>
                </a:effectLst>
              </a:rPr>
              <a:t>inch), Infant- </a:t>
            </a:r>
            <a:r>
              <a:rPr sz="3600" i="1" dirty="0" smtClean="0">
                <a:solidFill>
                  <a:schemeClr val="bg2">
                    <a:lumMod val="75000"/>
                    <a:alpha val="80000"/>
                  </a:schemeClr>
                </a:solidFill>
                <a:effectLst>
                  <a:outerShdw blurRad="25400" dist="12700" dir="5400000" rotWithShape="0">
                    <a:srgbClr val="FFFFFF"/>
                  </a:outerShdw>
                </a:effectLst>
              </a:rPr>
              <a:t>2</a:t>
            </a:r>
            <a:r>
              <a:rPr lang="en-US" sz="3600" i="1" dirty="0" smtClean="0">
                <a:solidFill>
                  <a:schemeClr val="bg2">
                    <a:lumMod val="75000"/>
                    <a:alpha val="80000"/>
                  </a:schemeClr>
                </a:solidFill>
                <a:effectLst>
                  <a:outerShdw blurRad="25400" dist="12700" dir="5400000" rotWithShape="0">
                    <a:srgbClr val="FFFFFF"/>
                  </a:outerShdw>
                </a:effectLst>
              </a:rPr>
              <a:t>-3</a:t>
            </a:r>
            <a:r>
              <a:rPr sz="3600" i="1" dirty="0" smtClean="0">
                <a:solidFill>
                  <a:schemeClr val="bg2">
                    <a:lumMod val="75000"/>
                    <a:alpha val="80000"/>
                  </a:schemeClr>
                </a:solidFill>
                <a:effectLst>
                  <a:outerShdw blurRad="25400" dist="12700" dir="5400000" rotWithShape="0">
                    <a:srgbClr val="FFFFFF"/>
                  </a:outerShdw>
                </a:effectLst>
              </a:rPr>
              <a:t> </a:t>
            </a:r>
            <a:r>
              <a:rPr sz="3600" i="1" dirty="0">
                <a:solidFill>
                  <a:schemeClr val="bg2">
                    <a:lumMod val="75000"/>
                    <a:alpha val="80000"/>
                  </a:schemeClr>
                </a:solidFill>
                <a:effectLst>
                  <a:outerShdw blurRad="25400" dist="12700" dir="5400000" rotWithShape="0">
                    <a:srgbClr val="FFFFFF"/>
                  </a:outerShdw>
                </a:effectLst>
              </a:rPr>
              <a:t>fingers (1 </a:t>
            </a:r>
            <a:r>
              <a:rPr sz="3600" i="1" dirty="0" smtClean="0">
                <a:solidFill>
                  <a:schemeClr val="bg2">
                    <a:lumMod val="75000"/>
                    <a:alpha val="80000"/>
                  </a:schemeClr>
                </a:solidFill>
                <a:effectLst>
                  <a:outerShdw blurRad="25400" dist="12700" dir="5400000" rotWithShape="0">
                    <a:srgbClr val="FFFFFF"/>
                  </a:outerShdw>
                </a:effectLst>
              </a:rPr>
              <a:t>inch</a:t>
            </a:r>
            <a:r>
              <a:rPr lang="en-US" sz="3600" i="1" dirty="0" smtClean="0">
                <a:solidFill>
                  <a:schemeClr val="bg2">
                    <a:lumMod val="75000"/>
                    <a:alpha val="80000"/>
                  </a:schemeClr>
                </a:solidFill>
                <a:effectLst>
                  <a:outerShdw blurRad="25400" dist="12700" dir="5400000" rotWithShape="0">
                    <a:srgbClr val="FFFFFF"/>
                  </a:outerShdw>
                </a:effectLst>
              </a:rPr>
              <a:t> for small baby, 2 inches for bigger baby</a:t>
            </a:r>
            <a:r>
              <a:rPr sz="3600" i="1" dirty="0" smtClean="0">
                <a:solidFill>
                  <a:schemeClr val="bg2">
                    <a:lumMod val="75000"/>
                    <a:alpha val="80000"/>
                  </a:schemeClr>
                </a:solidFill>
                <a:effectLst>
                  <a:outerShdw blurRad="25400" dist="12700" dir="5400000" rotWithShape="0">
                    <a:srgbClr val="FFFFFF"/>
                  </a:outerShdw>
                </a:effectLst>
              </a:rPr>
              <a:t>)</a:t>
            </a:r>
            <a:endParaRPr sz="3600" i="1" dirty="0">
              <a:solidFill>
                <a:schemeClr val="bg2">
                  <a:lumMod val="75000"/>
                  <a:alpha val="80000"/>
                </a:schemeClr>
              </a:solidFill>
              <a:effectLst>
                <a:outerShdw blurRad="25400" dist="12700" dir="5400000" rotWithShape="0">
                  <a:srgbClr val="FFFFFF"/>
                </a:outerShdw>
              </a:effectLst>
            </a:endParaRPr>
          </a:p>
          <a:p>
            <a:pPr lvl="0">
              <a:buBlip>
                <a:blip r:embed="rId2"/>
              </a:buBlip>
              <a:defRPr sz="1800" i="0">
                <a:solidFill>
                  <a:srgbClr val="000000"/>
                </a:solidFill>
                <a:effectLst/>
              </a:defRPr>
            </a:pPr>
            <a:r>
              <a:rPr sz="3600" i="1" dirty="0">
                <a:solidFill>
                  <a:schemeClr val="bg2">
                    <a:lumMod val="75000"/>
                    <a:alpha val="80000"/>
                  </a:schemeClr>
                </a:solidFill>
                <a:effectLst>
                  <a:outerShdw blurRad="25400" dist="12700" dir="5400000" rotWithShape="0">
                    <a:srgbClr val="FFFFFF"/>
                  </a:outerShdw>
                </a:effectLst>
              </a:rPr>
              <a:t>In the </a:t>
            </a:r>
            <a:r>
              <a:rPr sz="3600" i="1" dirty="0" smtClean="0">
                <a:solidFill>
                  <a:schemeClr val="bg2">
                    <a:lumMod val="75000"/>
                    <a:alpha val="80000"/>
                  </a:schemeClr>
                </a:solidFill>
                <a:effectLst>
                  <a:outerShdw blurRad="25400" dist="12700" dir="5400000" rotWithShape="0">
                    <a:srgbClr val="FFFFFF"/>
                  </a:outerShdw>
                </a:effectLst>
              </a:rPr>
              <a:t>infant</a:t>
            </a:r>
            <a:r>
              <a:rPr lang="en-US" sz="3600" i="1" dirty="0" smtClean="0">
                <a:solidFill>
                  <a:schemeClr val="bg2">
                    <a:lumMod val="75000"/>
                    <a:alpha val="80000"/>
                  </a:schemeClr>
                </a:solidFill>
                <a:effectLst>
                  <a:outerShdw blurRad="25400" dist="12700" dir="5400000" rotWithShape="0">
                    <a:srgbClr val="FFFFFF"/>
                  </a:outerShdw>
                </a:effectLst>
              </a:rPr>
              <a:t> and child</a:t>
            </a:r>
            <a:r>
              <a:rPr sz="3600" i="1" dirty="0" smtClean="0">
                <a:solidFill>
                  <a:schemeClr val="bg2">
                    <a:lumMod val="75000"/>
                    <a:alpha val="80000"/>
                  </a:schemeClr>
                </a:solidFill>
                <a:effectLst>
                  <a:outerShdw blurRad="25400" dist="12700" dir="5400000" rotWithShape="0">
                    <a:srgbClr val="FFFFFF"/>
                  </a:outerShdw>
                </a:effectLst>
              </a:rPr>
              <a:t> </a:t>
            </a:r>
            <a:r>
              <a:rPr sz="3600" i="1" dirty="0">
                <a:solidFill>
                  <a:schemeClr val="bg2">
                    <a:lumMod val="75000"/>
                    <a:alpha val="80000"/>
                  </a:schemeClr>
                </a:solidFill>
                <a:effectLst>
                  <a:outerShdw blurRad="25400" dist="12700" dir="5400000" rotWithShape="0">
                    <a:srgbClr val="FFFFFF"/>
                  </a:outerShdw>
                </a:effectLst>
              </a:rPr>
              <a:t>you give 2 rescue breaths before starting compressions and you cover the nose and mouth with your </a:t>
            </a:r>
            <a:r>
              <a:rPr sz="3600" i="1" dirty="0" smtClean="0">
                <a:solidFill>
                  <a:schemeClr val="bg2">
                    <a:lumMod val="75000"/>
                    <a:alpha val="80000"/>
                  </a:schemeClr>
                </a:solidFill>
                <a:effectLst>
                  <a:outerShdw blurRad="25400" dist="12700" dir="5400000" rotWithShape="0">
                    <a:srgbClr val="FFFFFF"/>
                  </a:outerShdw>
                </a:effectLst>
              </a:rPr>
              <a:t>mouth</a:t>
            </a:r>
            <a:r>
              <a:rPr lang="en-US" sz="3600" i="1" dirty="0" smtClean="0">
                <a:solidFill>
                  <a:schemeClr val="bg2">
                    <a:lumMod val="75000"/>
                    <a:alpha val="80000"/>
                  </a:schemeClr>
                </a:solidFill>
                <a:effectLst>
                  <a:outerShdw blurRad="25400" dist="12700" dir="5400000" rotWithShape="0">
                    <a:srgbClr val="FFFFFF"/>
                  </a:outerShdw>
                </a:effectLst>
              </a:rPr>
              <a:t> with a small baby</a:t>
            </a:r>
            <a:r>
              <a:rPr sz="3600" i="1" dirty="0" smtClean="0">
                <a:solidFill>
                  <a:schemeClr val="bg2">
                    <a:lumMod val="75000"/>
                    <a:alpha val="80000"/>
                  </a:schemeClr>
                </a:solidFill>
                <a:effectLst>
                  <a:outerShdw blurRad="25400" dist="12700" dir="5400000" rotWithShape="0">
                    <a:srgbClr val="FFFFFF"/>
                  </a:outerShdw>
                </a:effectLst>
              </a:rPr>
              <a:t>.</a:t>
            </a:r>
            <a:endParaRPr sz="3600" i="1" dirty="0">
              <a:solidFill>
                <a:schemeClr val="bg2">
                  <a:lumMod val="75000"/>
                  <a:alpha val="80000"/>
                </a:schemeClr>
              </a:solidFill>
              <a:effectLst>
                <a:outerShdw blurRad="25400" dist="12700" dir="5400000" rotWithShape="0">
                  <a:srgbClr val="FFFFFF"/>
                </a:outerShdw>
              </a:effectLst>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a:spLocks noGrp="1"/>
          </p:cNvSpPr>
          <p:nvPr>
            <p:ph type="title"/>
          </p:nvPr>
        </p:nvSpPr>
        <p:spPr>
          <a:prstGeom prst="rect">
            <a:avLst/>
          </a:prstGeom>
        </p:spPr>
        <p:txBody>
          <a:bodyPr/>
          <a:lstStyle>
            <a:lvl1pPr defTabSz="443991">
              <a:defRPr sz="5168">
                <a:effectLst>
                  <a:outerShdw blurRad="9652" dist="9652" dir="16200000" rotWithShape="0">
                    <a:srgbClr val="000000">
                      <a:alpha val="50000"/>
                    </a:srgbClr>
                  </a:outerShdw>
                </a:effectLst>
              </a:defRPr>
            </a:lvl1pPr>
          </a:lstStyle>
          <a:p>
            <a:pPr lvl="0">
              <a:defRPr sz="1800">
                <a:solidFill>
                  <a:srgbClr val="000000"/>
                </a:solidFill>
                <a:effectLst/>
              </a:defRPr>
            </a:pPr>
            <a:r>
              <a:rPr sz="5168" dirty="0">
                <a:solidFill>
                  <a:srgbClr val="BCB08F"/>
                </a:solidFill>
                <a:effectLst>
                  <a:outerShdw blurRad="9652" dist="9652" dir="16200000" rotWithShape="0">
                    <a:srgbClr val="000000">
                      <a:alpha val="50000"/>
                    </a:srgbClr>
                  </a:outerShdw>
                </a:effectLst>
              </a:rPr>
              <a:t>Videos on Adult, Child and Infant CPR:</a:t>
            </a:r>
          </a:p>
        </p:txBody>
      </p:sp>
      <p:sp>
        <p:nvSpPr>
          <p:cNvPr id="46" name="Shape 46"/>
          <p:cNvSpPr>
            <a:spLocks noGrp="1"/>
          </p:cNvSpPr>
          <p:nvPr>
            <p:ph type="body" idx="1"/>
          </p:nvPr>
        </p:nvSpPr>
        <p:spPr>
          <a:xfrm>
            <a:off x="636104" y="2984500"/>
            <a:ext cx="11098696" cy="5715000"/>
          </a:xfrm>
          <a:prstGeom prst="rect">
            <a:avLst/>
          </a:prstGeom>
        </p:spPr>
        <p:txBody>
          <a:bodyPr/>
          <a:lstStyle/>
          <a:p>
            <a:pPr lvl="0">
              <a:buBlip>
                <a:blip r:embed="rId2"/>
              </a:buBlip>
              <a:defRPr sz="1800" i="0">
                <a:solidFill>
                  <a:srgbClr val="000000"/>
                </a:solidFill>
                <a:effectLst/>
              </a:defRPr>
            </a:pPr>
            <a:r>
              <a:rPr sz="3600" i="1" dirty="0">
                <a:solidFill>
                  <a:schemeClr val="bg2">
                    <a:lumMod val="75000"/>
                    <a:alpha val="80000"/>
                  </a:schemeClr>
                </a:solidFill>
                <a:effectLst>
                  <a:outerShdw blurRad="25400" dist="12700" dir="5400000" rotWithShape="0">
                    <a:srgbClr val="FFFFFF"/>
                  </a:outerShdw>
                </a:effectLst>
              </a:rPr>
              <a:t>Adult </a:t>
            </a:r>
            <a:r>
              <a:rPr lang="en-US" sz="3600" i="1" dirty="0" smtClean="0">
                <a:solidFill>
                  <a:schemeClr val="bg2">
                    <a:lumMod val="75000"/>
                    <a:alpha val="80000"/>
                  </a:schemeClr>
                </a:solidFill>
                <a:effectLst>
                  <a:outerShdw blurRad="25400" dist="12700" dir="5400000" rotWithShape="0">
                    <a:srgbClr val="FFFFFF"/>
                  </a:outerShdw>
                </a:effectLst>
              </a:rPr>
              <a:t>and Child </a:t>
            </a:r>
            <a:r>
              <a:rPr sz="3600" i="1" dirty="0" smtClean="0">
                <a:solidFill>
                  <a:schemeClr val="bg2">
                    <a:lumMod val="75000"/>
                    <a:alpha val="80000"/>
                  </a:schemeClr>
                </a:solidFill>
                <a:effectLst>
                  <a:outerShdw blurRad="25400" dist="12700" dir="5400000" rotWithShape="0">
                    <a:srgbClr val="FFFFFF"/>
                  </a:outerShdw>
                </a:effectLst>
              </a:rPr>
              <a:t>CPR</a:t>
            </a:r>
            <a:r>
              <a:rPr sz="3600" i="1" dirty="0">
                <a:solidFill>
                  <a:schemeClr val="bg2">
                    <a:lumMod val="75000"/>
                    <a:alpha val="80000"/>
                  </a:schemeClr>
                </a:solidFill>
                <a:effectLst>
                  <a:outerShdw blurRad="25400" dist="12700" dir="5400000" rotWithShape="0">
                    <a:srgbClr val="FFFFFF"/>
                  </a:outerShdw>
                </a:effectLst>
              </a:rPr>
              <a:t>: </a:t>
            </a:r>
            <a:r>
              <a:rPr sz="3600" i="1" u="sng" dirty="0">
                <a:solidFill>
                  <a:schemeClr val="bg2">
                    <a:lumMod val="75000"/>
                    <a:alpha val="80000"/>
                  </a:schemeClr>
                </a:solidFill>
                <a:effectLst>
                  <a:outerShdw blurRad="25400" dist="12700" dir="5400000" rotWithShape="0">
                    <a:srgbClr val="FFFFFF"/>
                  </a:outerShdw>
                </a:effectLst>
                <a:hlinkClick r:id="rId3"/>
              </a:rPr>
              <a:t>http://</a:t>
            </a:r>
            <a:r>
              <a:rPr sz="3600" i="1" u="sng" dirty="0" smtClean="0">
                <a:solidFill>
                  <a:schemeClr val="bg2">
                    <a:lumMod val="75000"/>
                    <a:alpha val="80000"/>
                  </a:schemeClr>
                </a:solidFill>
                <a:effectLst>
                  <a:outerShdw blurRad="25400" dist="12700" dir="5400000" rotWithShape="0">
                    <a:srgbClr val="FFFFFF"/>
                  </a:outerShdw>
                </a:effectLst>
                <a:hlinkClick r:id="rId3"/>
              </a:rPr>
              <a:t>youtu.be/1wj-zixnz2s</a:t>
            </a:r>
            <a:r>
              <a:rPr lang="en-US" sz="3600" i="1" u="sng" dirty="0" smtClean="0">
                <a:solidFill>
                  <a:schemeClr val="bg2">
                    <a:lumMod val="75000"/>
                    <a:alpha val="80000"/>
                  </a:schemeClr>
                </a:solidFill>
                <a:effectLst>
                  <a:outerShdw blurRad="25400" dist="12700" dir="5400000" rotWithShape="0">
                    <a:srgbClr val="FFFFFF"/>
                  </a:outerShdw>
                </a:effectLst>
              </a:rPr>
              <a:t>  </a:t>
            </a:r>
            <a:r>
              <a:rPr lang="en-US" sz="3600" i="1" dirty="0" smtClean="0">
                <a:solidFill>
                  <a:schemeClr val="bg2">
                    <a:lumMod val="75000"/>
                    <a:alpha val="80000"/>
                  </a:schemeClr>
                </a:solidFill>
                <a:effectLst>
                  <a:outerShdw blurRad="25400" dist="12700" dir="5400000" rotWithShape="0">
                    <a:srgbClr val="FFFFFF"/>
                  </a:outerShdw>
                </a:effectLst>
              </a:rPr>
              <a:t>Play </a:t>
            </a:r>
            <a:r>
              <a:rPr lang="en-US" sz="3600" i="1" dirty="0" err="1" smtClean="0">
                <a:solidFill>
                  <a:schemeClr val="bg2">
                    <a:lumMod val="75000"/>
                    <a:alpha val="80000"/>
                  </a:schemeClr>
                </a:solidFill>
                <a:effectLst>
                  <a:outerShdw blurRad="25400" dist="12700" dir="5400000" rotWithShape="0">
                    <a:srgbClr val="FFFFFF"/>
                  </a:outerShdw>
                </a:effectLst>
              </a:rPr>
              <a:t>til</a:t>
            </a:r>
            <a:r>
              <a:rPr lang="en-US" sz="3600" i="1" dirty="0" smtClean="0">
                <a:solidFill>
                  <a:schemeClr val="bg2">
                    <a:lumMod val="75000"/>
                    <a:alpha val="80000"/>
                  </a:schemeClr>
                </a:solidFill>
                <a:effectLst>
                  <a:outerShdw blurRad="25400" dist="12700" dir="5400000" rotWithShape="0">
                    <a:srgbClr val="FFFFFF"/>
                  </a:outerShdw>
                </a:effectLst>
              </a:rPr>
              <a:t> 3:00 then start at 4:23</a:t>
            </a:r>
            <a:endParaRPr sz="3600" i="1" dirty="0">
              <a:solidFill>
                <a:schemeClr val="bg2">
                  <a:lumMod val="75000"/>
                  <a:alpha val="80000"/>
                </a:schemeClr>
              </a:solidFill>
              <a:effectLst>
                <a:outerShdw blurRad="25400" dist="12700" dir="5400000" rotWithShape="0">
                  <a:srgbClr val="FFFFFF"/>
                </a:outerShdw>
              </a:effectLst>
            </a:endParaRPr>
          </a:p>
          <a:p>
            <a:pPr lvl="0">
              <a:buBlip>
                <a:blip r:embed="rId2"/>
              </a:buBlip>
              <a:defRPr sz="1800" i="0">
                <a:solidFill>
                  <a:srgbClr val="000000"/>
                </a:solidFill>
                <a:effectLst/>
              </a:defRPr>
            </a:pPr>
            <a:r>
              <a:rPr sz="3600" i="1" dirty="0">
                <a:solidFill>
                  <a:schemeClr val="bg2">
                    <a:lumMod val="75000"/>
                    <a:alpha val="80000"/>
                  </a:schemeClr>
                </a:solidFill>
                <a:effectLst>
                  <a:outerShdw blurRad="25400" dist="12700" dir="5400000" rotWithShape="0">
                    <a:srgbClr val="FFFFFF"/>
                  </a:outerShdw>
                </a:effectLst>
              </a:rPr>
              <a:t>Hands Only CPR: </a:t>
            </a:r>
            <a:r>
              <a:rPr sz="3600" i="1" u="sng" dirty="0">
                <a:solidFill>
                  <a:schemeClr val="bg2">
                    <a:lumMod val="75000"/>
                    <a:alpha val="80000"/>
                  </a:schemeClr>
                </a:solidFill>
                <a:effectLst>
                  <a:outerShdw blurRad="25400" dist="12700" dir="5400000" rotWithShape="0">
                    <a:srgbClr val="FFFFFF"/>
                  </a:outerShdw>
                </a:effectLst>
                <a:hlinkClick r:id="rId4"/>
              </a:rPr>
              <a:t>http://youtu.be/-Yqk5cHXsko</a:t>
            </a:r>
            <a:endParaRPr sz="3600" i="1" dirty="0">
              <a:solidFill>
                <a:schemeClr val="bg2">
                  <a:lumMod val="75000"/>
                  <a:alpha val="80000"/>
                </a:schemeClr>
              </a:solidFill>
              <a:effectLst>
                <a:outerShdw blurRad="25400" dist="12700" dir="5400000" rotWithShape="0">
                  <a:srgbClr val="FFFFFF"/>
                </a:outerShdw>
              </a:effectLst>
            </a:endParaRPr>
          </a:p>
          <a:p>
            <a:pPr lvl="0">
              <a:defRPr sz="1800" i="0">
                <a:solidFill>
                  <a:srgbClr val="000000"/>
                </a:solidFill>
                <a:effectLst/>
              </a:defRPr>
            </a:pPr>
            <a:r>
              <a:rPr sz="3600" i="1" dirty="0" smtClean="0">
                <a:solidFill>
                  <a:schemeClr val="bg2">
                    <a:lumMod val="75000"/>
                    <a:alpha val="80000"/>
                  </a:schemeClr>
                </a:solidFill>
                <a:effectLst>
                  <a:outerShdw blurRad="25400" dist="12700" dir="5400000" rotWithShape="0">
                    <a:srgbClr val="FFFFFF"/>
                  </a:outerShdw>
                </a:effectLst>
              </a:rPr>
              <a:t>Infant </a:t>
            </a:r>
            <a:r>
              <a:rPr sz="3600" i="1" dirty="0">
                <a:solidFill>
                  <a:schemeClr val="bg2">
                    <a:lumMod val="75000"/>
                    <a:alpha val="80000"/>
                  </a:schemeClr>
                </a:solidFill>
                <a:effectLst>
                  <a:outerShdw blurRad="25400" dist="12700" dir="5400000" rotWithShape="0">
                    <a:srgbClr val="FFFFFF"/>
                  </a:outerShdw>
                </a:effectLst>
              </a:rPr>
              <a:t>CPR</a:t>
            </a:r>
            <a:r>
              <a:rPr sz="3600" i="1" dirty="0">
                <a:solidFill>
                  <a:srgbClr val="86837F">
                    <a:alpha val="80000"/>
                  </a:srgbClr>
                </a:solidFill>
                <a:effectLst>
                  <a:outerShdw blurRad="25400" dist="12700" dir="5400000" rotWithShape="0">
                    <a:srgbClr val="FFFFFF"/>
                  </a:outerShdw>
                </a:effectLst>
              </a:rPr>
              <a:t>: </a:t>
            </a:r>
            <a:r>
              <a:rPr lang="en-US" sz="2800" dirty="0">
                <a:hlinkClick r:id="rId5"/>
              </a:rPr>
              <a:t>https://</a:t>
            </a:r>
            <a:r>
              <a:rPr lang="en-US" sz="2800" dirty="0" smtClean="0">
                <a:hlinkClick r:id="rId5"/>
              </a:rPr>
              <a:t>www.youtube.com/watch?v=YeI7uiD8TZU</a:t>
            </a:r>
            <a:r>
              <a:rPr lang="en-US" sz="2800" dirty="0" smtClean="0"/>
              <a:t> </a:t>
            </a:r>
            <a:endParaRPr sz="2800" i="1" u="sng" dirty="0">
              <a:solidFill>
                <a:srgbClr val="86837F">
                  <a:alpha val="80000"/>
                </a:srgbClr>
              </a:solidFill>
              <a:effectLst>
                <a:outerShdw blurRad="25400" dist="12700" dir="5400000" rotWithShape="0">
                  <a:srgbClr val="FFFFFF"/>
                </a:outerShdw>
              </a:effectLst>
              <a:hlinkClick r:id="rId6"/>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 groups of 4, practice the first steps of  adult CPR</a:t>
            </a:r>
            <a:endParaRPr lang="en-US" dirty="0"/>
          </a:p>
        </p:txBody>
      </p:sp>
      <p:sp>
        <p:nvSpPr>
          <p:cNvPr id="3" name="Text Placeholder 2"/>
          <p:cNvSpPr>
            <a:spLocks noGrp="1"/>
          </p:cNvSpPr>
          <p:nvPr>
            <p:ph type="body" idx="1"/>
          </p:nvPr>
        </p:nvSpPr>
        <p:spPr>
          <a:xfrm>
            <a:off x="655983" y="2984500"/>
            <a:ext cx="11078817" cy="5715000"/>
          </a:xfrm>
        </p:spPr>
        <p:txBody>
          <a:bodyPr>
            <a:normAutofit fontScale="92500" lnSpcReduction="10000"/>
          </a:bodyPr>
          <a:lstStyle/>
          <a:p>
            <a:r>
              <a:rPr lang="en-US" dirty="0" smtClean="0">
                <a:solidFill>
                  <a:schemeClr val="bg2">
                    <a:lumMod val="50000"/>
                    <a:alpha val="80000"/>
                  </a:schemeClr>
                </a:solidFill>
              </a:rPr>
              <a:t>Check Scene</a:t>
            </a:r>
          </a:p>
          <a:p>
            <a:r>
              <a:rPr lang="en-US" dirty="0" smtClean="0">
                <a:solidFill>
                  <a:schemeClr val="bg2">
                    <a:lumMod val="50000"/>
                    <a:alpha val="80000"/>
                  </a:schemeClr>
                </a:solidFill>
              </a:rPr>
              <a:t>Tap the person and ask</a:t>
            </a:r>
            <a:r>
              <a:rPr lang="en-US" dirty="0">
                <a:solidFill>
                  <a:schemeClr val="bg2">
                    <a:lumMod val="50000"/>
                    <a:alpha val="80000"/>
                  </a:schemeClr>
                </a:solidFill>
              </a:rPr>
              <a:t> </a:t>
            </a:r>
            <a:r>
              <a:rPr lang="en-US" dirty="0" smtClean="0">
                <a:solidFill>
                  <a:schemeClr val="bg2">
                    <a:lumMod val="50000"/>
                    <a:alpha val="80000"/>
                  </a:schemeClr>
                </a:solidFill>
              </a:rPr>
              <a:t>“are you okay?” (no response)</a:t>
            </a:r>
          </a:p>
          <a:p>
            <a:r>
              <a:rPr lang="en-US" dirty="0" smtClean="0">
                <a:solidFill>
                  <a:schemeClr val="bg2">
                    <a:lumMod val="50000"/>
                    <a:alpha val="80000"/>
                  </a:schemeClr>
                </a:solidFill>
              </a:rPr>
              <a:t>Designate a caller and AED person (if available)</a:t>
            </a:r>
          </a:p>
          <a:p>
            <a:r>
              <a:rPr lang="en-US" dirty="0" smtClean="0">
                <a:solidFill>
                  <a:schemeClr val="bg2">
                    <a:lumMod val="50000"/>
                    <a:alpha val="80000"/>
                  </a:schemeClr>
                </a:solidFill>
              </a:rPr>
              <a:t>Look, listen and feel</a:t>
            </a:r>
          </a:p>
          <a:p>
            <a:r>
              <a:rPr lang="en-US" dirty="0" smtClean="0">
                <a:solidFill>
                  <a:schemeClr val="bg2">
                    <a:lumMod val="50000"/>
                    <a:alpha val="80000"/>
                  </a:schemeClr>
                </a:solidFill>
              </a:rPr>
              <a:t>30 compressions and 2 breaths.</a:t>
            </a:r>
          </a:p>
          <a:p>
            <a:r>
              <a:rPr lang="en-US" dirty="0" smtClean="0">
                <a:solidFill>
                  <a:schemeClr val="bg2">
                    <a:lumMod val="50000"/>
                    <a:alpha val="80000"/>
                  </a:schemeClr>
                </a:solidFill>
              </a:rPr>
              <a:t>Do it to the beat of this song:</a:t>
            </a:r>
            <a:r>
              <a:rPr lang="en-US" dirty="0">
                <a:solidFill>
                  <a:schemeClr val="bg2">
                    <a:lumMod val="50000"/>
                    <a:alpha val="80000"/>
                  </a:schemeClr>
                </a:solidFill>
              </a:rPr>
              <a:t> </a:t>
            </a:r>
            <a:r>
              <a:rPr lang="en-US" dirty="0">
                <a:hlinkClick r:id="rId2"/>
              </a:rPr>
              <a:t>https://</a:t>
            </a:r>
            <a:r>
              <a:rPr lang="en-US" dirty="0" smtClean="0">
                <a:hlinkClick r:id="rId2"/>
              </a:rPr>
              <a:t>www.youtube.com/watch?v=I_izvAbhExY</a:t>
            </a:r>
            <a:r>
              <a:rPr lang="en-US" dirty="0" smtClean="0"/>
              <a:t> </a:t>
            </a:r>
            <a:endParaRPr lang="en-US" dirty="0"/>
          </a:p>
        </p:txBody>
      </p:sp>
    </p:spTree>
    <p:extLst>
      <p:ext uri="{BB962C8B-B14F-4D97-AF65-F5344CB8AC3E}">
        <p14:creationId xmlns:p14="http://schemas.microsoft.com/office/powerpoint/2010/main" val="28231921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pPr lvl="0">
              <a:defRPr sz="1800">
                <a:solidFill>
                  <a:srgbClr val="000000"/>
                </a:solidFill>
                <a:effectLst/>
              </a:defRPr>
            </a:pPr>
            <a:r>
              <a:rPr sz="6800">
                <a:solidFill>
                  <a:srgbClr val="BCB08F"/>
                </a:solidFill>
                <a:effectLst>
                  <a:outerShdw blurRad="12700" dist="12700" dir="16200000" rotWithShape="0">
                    <a:srgbClr val="000000">
                      <a:alpha val="50000"/>
                    </a:srgbClr>
                  </a:outerShdw>
                </a:effectLst>
              </a:rPr>
              <a:t>CPR using AED</a:t>
            </a:r>
          </a:p>
        </p:txBody>
      </p:sp>
      <p:sp>
        <p:nvSpPr>
          <p:cNvPr id="49" name="Shape 49"/>
          <p:cNvSpPr>
            <a:spLocks noGrp="1"/>
          </p:cNvSpPr>
          <p:nvPr>
            <p:ph type="body" idx="1"/>
          </p:nvPr>
        </p:nvSpPr>
        <p:spPr>
          <a:prstGeom prst="rect">
            <a:avLst/>
          </a:prstGeom>
        </p:spPr>
        <p:txBody>
          <a:bodyPr>
            <a:normAutofit fontScale="92500"/>
          </a:bodyPr>
          <a:lstStyle/>
          <a:p>
            <a:pPr marL="352043" lvl="0" indent="-352043" defTabSz="490727">
              <a:spcBef>
                <a:spcPts val="2300"/>
              </a:spcBef>
              <a:buBlip>
                <a:blip r:embed="rId2"/>
              </a:buBlip>
              <a:defRPr sz="1800" i="0">
                <a:solidFill>
                  <a:srgbClr val="000000"/>
                </a:solidFill>
                <a:effectLst/>
              </a:defRPr>
            </a:pPr>
            <a:r>
              <a:rPr sz="3024" i="1" dirty="0">
                <a:solidFill>
                  <a:schemeClr val="bg2">
                    <a:lumMod val="75000"/>
                    <a:alpha val="80000"/>
                  </a:schemeClr>
                </a:solidFill>
                <a:effectLst>
                  <a:outerShdw blurRad="21336" dist="10668" dir="5400000" rotWithShape="0">
                    <a:srgbClr val="FFFFFF"/>
                  </a:outerShdw>
                </a:effectLst>
              </a:rPr>
              <a:t>Check the scene (scene is safe)</a:t>
            </a:r>
          </a:p>
          <a:p>
            <a:pPr marL="352043" lvl="0" indent="-352043" defTabSz="490727">
              <a:spcBef>
                <a:spcPts val="2300"/>
              </a:spcBef>
              <a:buBlip>
                <a:blip r:embed="rId2"/>
              </a:buBlip>
              <a:defRPr sz="1800" i="0">
                <a:solidFill>
                  <a:srgbClr val="000000"/>
                </a:solidFill>
                <a:effectLst/>
              </a:defRPr>
            </a:pPr>
            <a:r>
              <a:rPr sz="3024" i="1" dirty="0">
                <a:solidFill>
                  <a:schemeClr val="bg2">
                    <a:lumMod val="75000"/>
                    <a:alpha val="80000"/>
                  </a:schemeClr>
                </a:solidFill>
                <a:effectLst>
                  <a:outerShdw blurRad="21336" dist="10668" dir="5400000" rotWithShape="0">
                    <a:srgbClr val="FFFFFF"/>
                  </a:outerShdw>
                </a:effectLst>
              </a:rPr>
              <a:t>Tap the person ask if you're okay, look, listen and feel for breathing  (they are not responding)</a:t>
            </a:r>
          </a:p>
          <a:p>
            <a:pPr marL="352043" lvl="0" indent="-352043" defTabSz="490727">
              <a:spcBef>
                <a:spcPts val="2300"/>
              </a:spcBef>
              <a:buBlip>
                <a:blip r:embed="rId2"/>
              </a:buBlip>
              <a:defRPr sz="1800" i="0">
                <a:solidFill>
                  <a:srgbClr val="000000"/>
                </a:solidFill>
                <a:effectLst/>
              </a:defRPr>
            </a:pPr>
            <a:r>
              <a:rPr sz="3024" i="1" dirty="0">
                <a:solidFill>
                  <a:schemeClr val="bg2">
                    <a:lumMod val="75000"/>
                    <a:alpha val="80000"/>
                  </a:schemeClr>
                </a:solidFill>
                <a:effectLst>
                  <a:outerShdw blurRad="21336" dist="10668" dir="5400000" rotWithShape="0">
                    <a:srgbClr val="FFFFFF"/>
                  </a:outerShdw>
                </a:effectLst>
              </a:rPr>
              <a:t>Direct someone specific to call 911 and another to grab the AED if there is one</a:t>
            </a:r>
          </a:p>
          <a:p>
            <a:pPr marL="352043" lvl="0" indent="-352043" defTabSz="490727">
              <a:spcBef>
                <a:spcPts val="2300"/>
              </a:spcBef>
              <a:buBlip>
                <a:blip r:embed="rId2"/>
              </a:buBlip>
              <a:defRPr sz="1800" i="0">
                <a:solidFill>
                  <a:srgbClr val="000000"/>
                </a:solidFill>
                <a:effectLst/>
              </a:defRPr>
            </a:pPr>
            <a:r>
              <a:rPr sz="3024" i="1" dirty="0">
                <a:solidFill>
                  <a:schemeClr val="bg2">
                    <a:lumMod val="75000"/>
                    <a:alpha val="80000"/>
                  </a:schemeClr>
                </a:solidFill>
                <a:effectLst>
                  <a:outerShdw blurRad="21336" dist="10668" dir="5400000" rotWithShape="0">
                    <a:srgbClr val="FFFFFF"/>
                  </a:outerShdw>
                </a:effectLst>
              </a:rPr>
              <a:t>Perform 30 compressions and 2 breaths until the AED is there.</a:t>
            </a:r>
          </a:p>
          <a:p>
            <a:pPr marL="352043" lvl="0" indent="-352043" defTabSz="490727">
              <a:spcBef>
                <a:spcPts val="2300"/>
              </a:spcBef>
              <a:buBlip>
                <a:blip r:embed="rId2"/>
              </a:buBlip>
              <a:defRPr sz="1800" i="0">
                <a:solidFill>
                  <a:srgbClr val="000000"/>
                </a:solidFill>
                <a:effectLst/>
              </a:defRPr>
            </a:pPr>
            <a:r>
              <a:rPr sz="3024" i="1" dirty="0">
                <a:solidFill>
                  <a:schemeClr val="bg2">
                    <a:lumMod val="75000"/>
                    <a:alpha val="80000"/>
                  </a:schemeClr>
                </a:solidFill>
                <a:effectLst>
                  <a:outerShdw blurRad="21336" dist="10668" dir="5400000" rotWithShape="0">
                    <a:srgbClr val="FFFFFF"/>
                  </a:outerShdw>
                </a:effectLst>
              </a:rPr>
              <a:t>Assemble the AED and turn it on, follow the instructions that it gives you, there are diagrams also.</a:t>
            </a: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fontScale="90000"/>
          </a:bodyPr>
          <a:lstStyle>
            <a:lvl1pPr defTabSz="543305">
              <a:defRPr sz="6324">
                <a:effectLst>
                  <a:outerShdw blurRad="11811" dist="11811" dir="16200000" rotWithShape="0">
                    <a:srgbClr val="000000">
                      <a:alpha val="50000"/>
                    </a:srgbClr>
                  </a:outerShdw>
                </a:effectLst>
              </a:defRPr>
            </a:lvl1pPr>
          </a:lstStyle>
          <a:p>
            <a:pPr lvl="0">
              <a:defRPr sz="1800">
                <a:solidFill>
                  <a:srgbClr val="000000"/>
                </a:solidFill>
                <a:effectLst/>
              </a:defRPr>
            </a:pPr>
            <a:r>
              <a:rPr sz="6324">
                <a:solidFill>
                  <a:srgbClr val="BCB08F"/>
                </a:solidFill>
                <a:effectLst>
                  <a:outerShdw blurRad="11811" dist="11811" dir="16200000" rotWithShape="0">
                    <a:srgbClr val="000000">
                      <a:alpha val="50000"/>
                    </a:srgbClr>
                  </a:outerShdw>
                </a:effectLst>
              </a:rPr>
              <a:t>Video Clip of AED being used</a:t>
            </a:r>
          </a:p>
        </p:txBody>
      </p:sp>
      <p:sp>
        <p:nvSpPr>
          <p:cNvPr id="52" name="Shape 52"/>
          <p:cNvSpPr>
            <a:spLocks noGrp="1"/>
          </p:cNvSpPr>
          <p:nvPr>
            <p:ph type="body" idx="1"/>
          </p:nvPr>
        </p:nvSpPr>
        <p:spPr>
          <a:xfrm>
            <a:off x="715617" y="2984500"/>
            <a:ext cx="11019183" cy="5715000"/>
          </a:xfrm>
          <a:prstGeom prst="rect">
            <a:avLst/>
          </a:prstGeom>
        </p:spPr>
        <p:txBody>
          <a:bodyPr/>
          <a:lstStyle/>
          <a:p>
            <a:pPr marL="0" lvl="0" indent="0">
              <a:buNone/>
              <a:defRPr sz="1800" i="0">
                <a:solidFill>
                  <a:srgbClr val="000000"/>
                </a:solidFill>
                <a:effectLst/>
              </a:defRPr>
            </a:pPr>
            <a:r>
              <a:rPr sz="3600" i="1" u="sng" dirty="0" smtClean="0">
                <a:solidFill>
                  <a:srgbClr val="86837F">
                    <a:alpha val="80000"/>
                  </a:srgbClr>
                </a:solidFill>
                <a:effectLst>
                  <a:outerShdw blurRad="25400" dist="12700" dir="5400000" rotWithShape="0">
                    <a:srgbClr val="FFFFFF"/>
                  </a:outerShdw>
                </a:effectLst>
                <a:hlinkClick r:id="rId2"/>
              </a:rPr>
              <a:t>http</a:t>
            </a:r>
            <a:r>
              <a:rPr sz="3600" i="1" u="sng" dirty="0">
                <a:solidFill>
                  <a:srgbClr val="86837F">
                    <a:alpha val="80000"/>
                  </a:srgbClr>
                </a:solidFill>
                <a:effectLst>
                  <a:outerShdw blurRad="25400" dist="12700" dir="5400000" rotWithShape="0">
                    <a:srgbClr val="FFFFFF"/>
                  </a:outerShdw>
                </a:effectLst>
                <a:hlinkClick r:id="rId2"/>
              </a:rPr>
              <a:t>://</a:t>
            </a:r>
            <a:r>
              <a:rPr sz="3600" i="1" u="sng" dirty="0" smtClean="0">
                <a:solidFill>
                  <a:srgbClr val="86837F">
                    <a:alpha val="80000"/>
                  </a:srgbClr>
                </a:solidFill>
                <a:effectLst>
                  <a:outerShdw blurRad="25400" dist="12700" dir="5400000" rotWithShape="0">
                    <a:srgbClr val="FFFFFF"/>
                  </a:outerShdw>
                </a:effectLst>
                <a:hlinkClick r:id="rId2"/>
              </a:rPr>
              <a:t>youtu.be/msRft-g-k_s</a:t>
            </a:r>
            <a:r>
              <a:rPr lang="en-US" sz="1800" i="0" dirty="0" smtClean="0">
                <a:solidFill>
                  <a:srgbClr val="000000"/>
                </a:solidFill>
                <a:effectLst/>
              </a:rPr>
              <a:t>  </a:t>
            </a:r>
            <a:r>
              <a:rPr lang="en-US" sz="3600" i="1" dirty="0" smtClean="0">
                <a:solidFill>
                  <a:srgbClr val="86837F">
                    <a:alpha val="80000"/>
                  </a:srgbClr>
                </a:solidFill>
                <a:effectLst>
                  <a:outerShdw blurRad="25400" dist="12700" dir="5400000" rotWithShape="0">
                    <a:srgbClr val="FFFFFF"/>
                  </a:outerShdw>
                </a:effectLst>
              </a:rPr>
              <a:t>stop at 3:25</a:t>
            </a:r>
            <a:endParaRPr sz="3600" i="1" dirty="0">
              <a:solidFill>
                <a:srgbClr val="86837F">
                  <a:alpha val="80000"/>
                </a:srgbClr>
              </a:solidFill>
              <a:effectLst>
                <a:outerShdw blurRad="25400" dist="12700" dir="5400000" rotWithShape="0">
                  <a:srgbClr val="FFFFFF"/>
                </a:outerShdw>
              </a:effectLst>
            </a:endParaRPr>
          </a:p>
          <a:p>
            <a:pPr lvl="0">
              <a:buBlip>
                <a:blip r:embed="rId3"/>
              </a:buBlip>
              <a:defRPr sz="1800" i="0">
                <a:solidFill>
                  <a:srgbClr val="000000"/>
                </a:solidFill>
                <a:effectLst/>
              </a:defRPr>
            </a:pPr>
            <a:r>
              <a:rPr sz="3600" i="1" dirty="0">
                <a:solidFill>
                  <a:schemeClr val="bg2">
                    <a:lumMod val="75000"/>
                    <a:alpha val="80000"/>
                  </a:schemeClr>
                </a:solidFill>
                <a:effectLst>
                  <a:outerShdw blurRad="25400" dist="12700" dir="5400000" rotWithShape="0">
                    <a:srgbClr val="FFFFFF"/>
                  </a:outerShdw>
                </a:effectLst>
              </a:rPr>
              <a:t>Where are AED's located at NAHS? </a:t>
            </a:r>
            <a:endParaRPr lang="en-US" sz="3600" i="1" dirty="0" smtClean="0">
              <a:solidFill>
                <a:schemeClr val="bg2">
                  <a:lumMod val="75000"/>
                  <a:alpha val="80000"/>
                </a:schemeClr>
              </a:solidFill>
              <a:effectLst>
                <a:outerShdw blurRad="25400" dist="12700" dir="5400000" rotWithShape="0">
                  <a:srgbClr val="FFFFFF"/>
                </a:outerShdw>
              </a:effectLst>
            </a:endParaRPr>
          </a:p>
          <a:p>
            <a:pPr marL="0" lvl="0" indent="0">
              <a:buNone/>
              <a:defRPr sz="1800" i="0">
                <a:solidFill>
                  <a:srgbClr val="000000"/>
                </a:solidFill>
                <a:effectLst/>
              </a:defRPr>
            </a:pPr>
            <a:r>
              <a:rPr sz="3600" i="1" dirty="0" smtClean="0">
                <a:solidFill>
                  <a:schemeClr val="bg2">
                    <a:lumMod val="75000"/>
                    <a:alpha val="80000"/>
                  </a:schemeClr>
                </a:solidFill>
                <a:effectLst>
                  <a:outerShdw blurRad="25400" dist="12700" dir="5400000" rotWithShape="0">
                    <a:srgbClr val="FFFFFF"/>
                  </a:outerShdw>
                </a:effectLst>
              </a:rPr>
              <a:t> </a:t>
            </a:r>
            <a:endParaRPr sz="3600" i="1" dirty="0">
              <a:solidFill>
                <a:schemeClr val="bg2">
                  <a:lumMod val="75000"/>
                  <a:alpha val="80000"/>
                </a:schemeClr>
              </a:solidFill>
              <a:effectLst>
                <a:outerShdw blurRad="25400" dist="12700" dir="5400000" rotWithShape="0">
                  <a:srgbClr val="FFFFFF"/>
                </a:outerShdw>
              </a:effectLst>
            </a:endParaRPr>
          </a:p>
          <a:p>
            <a:pPr lvl="0">
              <a:buBlip>
                <a:blip r:embed="rId3"/>
              </a:buBlip>
              <a:defRPr sz="1800" i="0">
                <a:solidFill>
                  <a:srgbClr val="000000"/>
                </a:solidFill>
                <a:effectLst/>
              </a:defRPr>
            </a:pPr>
            <a:r>
              <a:rPr sz="3600" i="1" dirty="0">
                <a:solidFill>
                  <a:schemeClr val="bg2">
                    <a:lumMod val="75000"/>
                    <a:alpha val="80000"/>
                  </a:schemeClr>
                </a:solidFill>
                <a:effectLst>
                  <a:outerShdw blurRad="25400" dist="12700" dir="5400000" rotWithShape="0">
                    <a:srgbClr val="FFFFFF"/>
                  </a:outerShdw>
                </a:effectLst>
              </a:rPr>
              <a:t>Where have you seen other AED's in public?</a:t>
            </a:r>
          </a:p>
        </p:txBody>
      </p:sp>
      <p:grpSp>
        <p:nvGrpSpPr>
          <p:cNvPr id="894" name="SMARTInkShape-Group74"/>
          <p:cNvGrpSpPr/>
          <p:nvPr/>
        </p:nvGrpSpPr>
        <p:grpSpPr>
          <a:xfrm>
            <a:off x="1162245" y="5527144"/>
            <a:ext cx="808796" cy="1290703"/>
            <a:chOff x="1162245" y="5527144"/>
            <a:chExt cx="808796" cy="1290703"/>
          </a:xfrm>
        </p:grpSpPr>
        <p:sp>
          <p:nvSpPr>
            <p:cNvPr id="888" name="SMARTInkShape-539"/>
            <p:cNvSpPr/>
            <p:nvPr/>
          </p:nvSpPr>
          <p:spPr>
            <a:xfrm>
              <a:off x="1295086" y="5527144"/>
              <a:ext cx="274687" cy="355497"/>
            </a:xfrm>
            <a:custGeom>
              <a:avLst/>
              <a:gdLst/>
              <a:ahLst/>
              <a:cxnLst/>
              <a:rect l="0" t="0" r="0" b="0"/>
              <a:pathLst>
                <a:path w="274687" h="355497">
                  <a:moveTo>
                    <a:pt x="5394" y="40536"/>
                  </a:moveTo>
                  <a:lnTo>
                    <a:pt x="0" y="40536"/>
                  </a:lnTo>
                  <a:lnTo>
                    <a:pt x="6384" y="31505"/>
                  </a:lnTo>
                  <a:lnTo>
                    <a:pt x="12827" y="24356"/>
                  </a:lnTo>
                  <a:lnTo>
                    <a:pt x="43470" y="8899"/>
                  </a:lnTo>
                  <a:lnTo>
                    <a:pt x="79185" y="1674"/>
                  </a:lnTo>
                  <a:lnTo>
                    <a:pt x="123702" y="247"/>
                  </a:lnTo>
                  <a:lnTo>
                    <a:pt x="166884" y="0"/>
                  </a:lnTo>
                  <a:lnTo>
                    <a:pt x="202256" y="2937"/>
                  </a:lnTo>
                  <a:lnTo>
                    <a:pt x="211142" y="5310"/>
                  </a:lnTo>
                  <a:lnTo>
                    <a:pt x="217066" y="9150"/>
                  </a:lnTo>
                  <a:lnTo>
                    <a:pt x="221015" y="13967"/>
                  </a:lnTo>
                  <a:lnTo>
                    <a:pt x="223648" y="19437"/>
                  </a:lnTo>
                  <a:lnTo>
                    <a:pt x="224275" y="24212"/>
                  </a:lnTo>
                  <a:lnTo>
                    <a:pt x="221960" y="32527"/>
                  </a:lnTo>
                  <a:lnTo>
                    <a:pt x="208917" y="48951"/>
                  </a:lnTo>
                  <a:lnTo>
                    <a:pt x="162206" y="80580"/>
                  </a:lnTo>
                  <a:lnTo>
                    <a:pt x="118026" y="103051"/>
                  </a:lnTo>
                  <a:lnTo>
                    <a:pt x="71293" y="128897"/>
                  </a:lnTo>
                  <a:lnTo>
                    <a:pt x="27256" y="143403"/>
                  </a:lnTo>
                  <a:lnTo>
                    <a:pt x="8861" y="152671"/>
                  </a:lnTo>
                  <a:lnTo>
                    <a:pt x="4319" y="155933"/>
                  </a:lnTo>
                  <a:lnTo>
                    <a:pt x="5806" y="156978"/>
                  </a:lnTo>
                  <a:lnTo>
                    <a:pt x="51120" y="151727"/>
                  </a:lnTo>
                  <a:lnTo>
                    <a:pt x="95497" y="144365"/>
                  </a:lnTo>
                  <a:lnTo>
                    <a:pt x="126918" y="145807"/>
                  </a:lnTo>
                  <a:lnTo>
                    <a:pt x="167876" y="151014"/>
                  </a:lnTo>
                  <a:lnTo>
                    <a:pt x="209707" y="154301"/>
                  </a:lnTo>
                  <a:lnTo>
                    <a:pt x="244923" y="168444"/>
                  </a:lnTo>
                  <a:lnTo>
                    <a:pt x="268402" y="185804"/>
                  </a:lnTo>
                  <a:lnTo>
                    <a:pt x="274686" y="194659"/>
                  </a:lnTo>
                  <a:lnTo>
                    <a:pt x="271459" y="211387"/>
                  </a:lnTo>
                  <a:lnTo>
                    <a:pt x="256948" y="240172"/>
                  </a:lnTo>
                  <a:lnTo>
                    <a:pt x="243631" y="254570"/>
                  </a:lnTo>
                  <a:lnTo>
                    <a:pt x="197696" y="282193"/>
                  </a:lnTo>
                  <a:lnTo>
                    <a:pt x="156948" y="301666"/>
                  </a:lnTo>
                  <a:lnTo>
                    <a:pt x="115816" y="320362"/>
                  </a:lnTo>
                  <a:lnTo>
                    <a:pt x="71571" y="338396"/>
                  </a:lnTo>
                  <a:lnTo>
                    <a:pt x="5394" y="355496"/>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889" name="SMARTInkShape-540"/>
            <p:cNvSpPr/>
            <p:nvPr/>
          </p:nvSpPr>
          <p:spPr>
            <a:xfrm>
              <a:off x="1584960" y="5744706"/>
              <a:ext cx="325121" cy="26175"/>
            </a:xfrm>
            <a:custGeom>
              <a:avLst/>
              <a:gdLst/>
              <a:ahLst/>
              <a:cxnLst/>
              <a:rect l="0" t="0" r="0" b="0"/>
              <a:pathLst>
                <a:path w="325121" h="26175">
                  <a:moveTo>
                    <a:pt x="0" y="5854"/>
                  </a:moveTo>
                  <a:lnTo>
                    <a:pt x="39177" y="2844"/>
                  </a:lnTo>
                  <a:lnTo>
                    <a:pt x="65954" y="0"/>
                  </a:lnTo>
                  <a:lnTo>
                    <a:pt x="103456" y="3618"/>
                  </a:lnTo>
                  <a:lnTo>
                    <a:pt x="152574" y="5192"/>
                  </a:lnTo>
                  <a:lnTo>
                    <a:pt x="192339" y="6786"/>
                  </a:lnTo>
                  <a:lnTo>
                    <a:pt x="237737" y="13907"/>
                  </a:lnTo>
                  <a:lnTo>
                    <a:pt x="285072" y="23416"/>
                  </a:lnTo>
                  <a:lnTo>
                    <a:pt x="325120" y="26174"/>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890" name="SMARTInkShape-541"/>
            <p:cNvSpPr/>
            <p:nvPr/>
          </p:nvSpPr>
          <p:spPr>
            <a:xfrm>
              <a:off x="1162245" y="5873426"/>
              <a:ext cx="361756" cy="398462"/>
            </a:xfrm>
            <a:custGeom>
              <a:avLst/>
              <a:gdLst/>
              <a:ahLst/>
              <a:cxnLst/>
              <a:rect l="0" t="0" r="0" b="0"/>
              <a:pathLst>
                <a:path w="361756" h="398462">
                  <a:moveTo>
                    <a:pt x="107755" y="70174"/>
                  </a:moveTo>
                  <a:lnTo>
                    <a:pt x="107755" y="64781"/>
                  </a:lnTo>
                  <a:lnTo>
                    <a:pt x="98724" y="59122"/>
                  </a:lnTo>
                  <a:lnTo>
                    <a:pt x="91574" y="56033"/>
                  </a:lnTo>
                  <a:lnTo>
                    <a:pt x="87937" y="52844"/>
                  </a:lnTo>
                  <a:lnTo>
                    <a:pt x="86641" y="49590"/>
                  </a:lnTo>
                  <a:lnTo>
                    <a:pt x="86905" y="46291"/>
                  </a:lnTo>
                  <a:lnTo>
                    <a:pt x="98065" y="30862"/>
                  </a:lnTo>
                  <a:lnTo>
                    <a:pt x="115671" y="17383"/>
                  </a:lnTo>
                  <a:lnTo>
                    <a:pt x="156941" y="3845"/>
                  </a:lnTo>
                  <a:lnTo>
                    <a:pt x="201887" y="0"/>
                  </a:lnTo>
                  <a:lnTo>
                    <a:pt x="227485" y="1732"/>
                  </a:lnTo>
                  <a:lnTo>
                    <a:pt x="265025" y="15401"/>
                  </a:lnTo>
                  <a:lnTo>
                    <a:pt x="283392" y="27392"/>
                  </a:lnTo>
                  <a:lnTo>
                    <a:pt x="296071" y="46268"/>
                  </a:lnTo>
                  <a:lnTo>
                    <a:pt x="313409" y="89786"/>
                  </a:lnTo>
                  <a:lnTo>
                    <a:pt x="314680" y="122541"/>
                  </a:lnTo>
                  <a:lnTo>
                    <a:pt x="311482" y="160051"/>
                  </a:lnTo>
                  <a:lnTo>
                    <a:pt x="303334" y="205429"/>
                  </a:lnTo>
                  <a:lnTo>
                    <a:pt x="287457" y="251675"/>
                  </a:lnTo>
                  <a:lnTo>
                    <a:pt x="257520" y="293422"/>
                  </a:lnTo>
                  <a:lnTo>
                    <a:pt x="212019" y="333406"/>
                  </a:lnTo>
                  <a:lnTo>
                    <a:pt x="167728" y="368078"/>
                  </a:lnTo>
                  <a:lnTo>
                    <a:pt x="134556" y="387356"/>
                  </a:lnTo>
                  <a:lnTo>
                    <a:pt x="85592" y="398461"/>
                  </a:lnTo>
                  <a:lnTo>
                    <a:pt x="36480" y="396254"/>
                  </a:lnTo>
                  <a:lnTo>
                    <a:pt x="29759" y="395934"/>
                  </a:lnTo>
                  <a:lnTo>
                    <a:pt x="16269" y="386547"/>
                  </a:lnTo>
                  <a:lnTo>
                    <a:pt x="9511" y="379303"/>
                  </a:lnTo>
                  <a:lnTo>
                    <a:pt x="2002" y="362222"/>
                  </a:lnTo>
                  <a:lnTo>
                    <a:pt x="0" y="352926"/>
                  </a:lnTo>
                  <a:lnTo>
                    <a:pt x="3796" y="333566"/>
                  </a:lnTo>
                  <a:lnTo>
                    <a:pt x="13009" y="315930"/>
                  </a:lnTo>
                  <a:lnTo>
                    <a:pt x="34276" y="297398"/>
                  </a:lnTo>
                  <a:lnTo>
                    <a:pt x="73691" y="273719"/>
                  </a:lnTo>
                  <a:lnTo>
                    <a:pt x="117857" y="258550"/>
                  </a:lnTo>
                  <a:lnTo>
                    <a:pt x="157776" y="250605"/>
                  </a:lnTo>
                  <a:lnTo>
                    <a:pt x="195839" y="246321"/>
                  </a:lnTo>
                  <a:lnTo>
                    <a:pt x="231570" y="245546"/>
                  </a:lnTo>
                  <a:lnTo>
                    <a:pt x="281162" y="251457"/>
                  </a:lnTo>
                  <a:lnTo>
                    <a:pt x="317179" y="261486"/>
                  </a:lnTo>
                  <a:lnTo>
                    <a:pt x="334794" y="272230"/>
                  </a:lnTo>
                  <a:lnTo>
                    <a:pt x="361755" y="324174"/>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891" name="SMARTInkShape-542"/>
            <p:cNvSpPr/>
            <p:nvPr/>
          </p:nvSpPr>
          <p:spPr>
            <a:xfrm>
              <a:off x="1747520" y="6045200"/>
              <a:ext cx="223521" cy="30481"/>
            </a:xfrm>
            <a:custGeom>
              <a:avLst/>
              <a:gdLst/>
              <a:ahLst/>
              <a:cxnLst/>
              <a:rect l="0" t="0" r="0" b="0"/>
              <a:pathLst>
                <a:path w="223521" h="30481">
                  <a:moveTo>
                    <a:pt x="0" y="0"/>
                  </a:moveTo>
                  <a:lnTo>
                    <a:pt x="20083" y="3011"/>
                  </a:lnTo>
                  <a:lnTo>
                    <a:pt x="66364" y="10347"/>
                  </a:lnTo>
                  <a:lnTo>
                    <a:pt x="108595" y="16864"/>
                  </a:lnTo>
                  <a:lnTo>
                    <a:pt x="153469" y="19296"/>
                  </a:lnTo>
                  <a:lnTo>
                    <a:pt x="223520" y="30480"/>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892" name="SMARTInkShape-543"/>
            <p:cNvSpPr/>
            <p:nvPr/>
          </p:nvSpPr>
          <p:spPr>
            <a:xfrm>
              <a:off x="1341158" y="6309360"/>
              <a:ext cx="40603" cy="508487"/>
            </a:xfrm>
            <a:custGeom>
              <a:avLst/>
              <a:gdLst/>
              <a:ahLst/>
              <a:cxnLst/>
              <a:rect l="0" t="0" r="0" b="0"/>
              <a:pathLst>
                <a:path w="40603" h="508487">
                  <a:moveTo>
                    <a:pt x="40602" y="0"/>
                  </a:moveTo>
                  <a:lnTo>
                    <a:pt x="35208" y="0"/>
                  </a:lnTo>
                  <a:lnTo>
                    <a:pt x="33620" y="1128"/>
                  </a:lnTo>
                  <a:lnTo>
                    <a:pt x="32560" y="3011"/>
                  </a:lnTo>
                  <a:lnTo>
                    <a:pt x="31384" y="12627"/>
                  </a:lnTo>
                  <a:lnTo>
                    <a:pt x="29592" y="49774"/>
                  </a:lnTo>
                  <a:lnTo>
                    <a:pt x="23542" y="95401"/>
                  </a:lnTo>
                  <a:lnTo>
                    <a:pt x="21248" y="138020"/>
                  </a:lnTo>
                  <a:lnTo>
                    <a:pt x="20568" y="179245"/>
                  </a:lnTo>
                  <a:lnTo>
                    <a:pt x="19238" y="221189"/>
                  </a:lnTo>
                  <a:lnTo>
                    <a:pt x="13325" y="267734"/>
                  </a:lnTo>
                  <a:lnTo>
                    <a:pt x="11071" y="310625"/>
                  </a:lnTo>
                  <a:lnTo>
                    <a:pt x="9274" y="350804"/>
                  </a:lnTo>
                  <a:lnTo>
                    <a:pt x="2136" y="395293"/>
                  </a:lnTo>
                  <a:lnTo>
                    <a:pt x="606" y="432459"/>
                  </a:lnTo>
                  <a:lnTo>
                    <a:pt x="89" y="479406"/>
                  </a:lnTo>
                  <a:lnTo>
                    <a:pt x="0" y="503165"/>
                  </a:lnTo>
                  <a:lnTo>
                    <a:pt x="1116" y="507035"/>
                  </a:lnTo>
                  <a:lnTo>
                    <a:pt x="2989" y="508486"/>
                  </a:lnTo>
                  <a:lnTo>
                    <a:pt x="5367" y="508324"/>
                  </a:lnTo>
                  <a:lnTo>
                    <a:pt x="20282" y="467360"/>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893" name="SMARTInkShape-544"/>
            <p:cNvSpPr/>
            <p:nvPr/>
          </p:nvSpPr>
          <p:spPr>
            <a:xfrm>
              <a:off x="1574800" y="6543040"/>
              <a:ext cx="233681" cy="20160"/>
            </a:xfrm>
            <a:custGeom>
              <a:avLst/>
              <a:gdLst/>
              <a:ahLst/>
              <a:cxnLst/>
              <a:rect l="0" t="0" r="0" b="0"/>
              <a:pathLst>
                <a:path w="233681" h="20160">
                  <a:moveTo>
                    <a:pt x="0" y="0"/>
                  </a:moveTo>
                  <a:lnTo>
                    <a:pt x="44208" y="11051"/>
                  </a:lnTo>
                  <a:lnTo>
                    <a:pt x="82337" y="17574"/>
                  </a:lnTo>
                  <a:lnTo>
                    <a:pt x="130282" y="19777"/>
                  </a:lnTo>
                  <a:lnTo>
                    <a:pt x="172815" y="20159"/>
                  </a:lnTo>
                  <a:lnTo>
                    <a:pt x="192706" y="17238"/>
                  </a:lnTo>
                  <a:lnTo>
                    <a:pt x="218751" y="11093"/>
                  </a:lnTo>
                  <a:lnTo>
                    <a:pt x="233680" y="10160"/>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grpSp>
        <p:nvGrpSpPr>
          <p:cNvPr id="914" name="SMARTInkShape-Group75"/>
          <p:cNvGrpSpPr/>
          <p:nvPr/>
        </p:nvGrpSpPr>
        <p:grpSpPr>
          <a:xfrm>
            <a:off x="2174240" y="5852160"/>
            <a:ext cx="4531361" cy="684816"/>
            <a:chOff x="2174240" y="5852160"/>
            <a:chExt cx="4531361" cy="684816"/>
          </a:xfrm>
        </p:grpSpPr>
        <p:sp>
          <p:nvSpPr>
            <p:cNvPr id="895" name="SMARTInkShape-545"/>
            <p:cNvSpPr/>
            <p:nvPr/>
          </p:nvSpPr>
          <p:spPr>
            <a:xfrm>
              <a:off x="5080038" y="5978387"/>
              <a:ext cx="20283" cy="391934"/>
            </a:xfrm>
            <a:custGeom>
              <a:avLst/>
              <a:gdLst/>
              <a:ahLst/>
              <a:cxnLst/>
              <a:rect l="0" t="0" r="0" b="0"/>
              <a:pathLst>
                <a:path w="20283" h="391934">
                  <a:moveTo>
                    <a:pt x="20282" y="5853"/>
                  </a:moveTo>
                  <a:lnTo>
                    <a:pt x="20282" y="0"/>
                  </a:lnTo>
                  <a:lnTo>
                    <a:pt x="20282" y="44588"/>
                  </a:lnTo>
                  <a:lnTo>
                    <a:pt x="20282" y="86568"/>
                  </a:lnTo>
                  <a:lnTo>
                    <a:pt x="17273" y="127606"/>
                  </a:lnTo>
                  <a:lnTo>
                    <a:pt x="12241" y="168363"/>
                  </a:lnTo>
                  <a:lnTo>
                    <a:pt x="10750" y="209038"/>
                  </a:lnTo>
                  <a:lnTo>
                    <a:pt x="7298" y="249689"/>
                  </a:lnTo>
                  <a:lnTo>
                    <a:pt x="1411" y="298485"/>
                  </a:lnTo>
                  <a:lnTo>
                    <a:pt x="391" y="341166"/>
                  </a:lnTo>
                  <a:lnTo>
                    <a:pt x="0" y="383081"/>
                  </a:lnTo>
                  <a:lnTo>
                    <a:pt x="1116" y="386032"/>
                  </a:lnTo>
                  <a:lnTo>
                    <a:pt x="10122" y="391933"/>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896" name="SMARTInkShape-546"/>
            <p:cNvSpPr/>
            <p:nvPr/>
          </p:nvSpPr>
          <p:spPr>
            <a:xfrm>
              <a:off x="4809445" y="6058543"/>
              <a:ext cx="219756" cy="316753"/>
            </a:xfrm>
            <a:custGeom>
              <a:avLst/>
              <a:gdLst/>
              <a:ahLst/>
              <a:cxnLst/>
              <a:rect l="0" t="0" r="0" b="0"/>
              <a:pathLst>
                <a:path w="219756" h="316753">
                  <a:moveTo>
                    <a:pt x="189275" y="78097"/>
                  </a:moveTo>
                  <a:lnTo>
                    <a:pt x="181233" y="97191"/>
                  </a:lnTo>
                  <a:lnTo>
                    <a:pt x="180527" y="100986"/>
                  </a:lnTo>
                  <a:lnTo>
                    <a:pt x="178928" y="102387"/>
                  </a:lnTo>
                  <a:lnTo>
                    <a:pt x="176732" y="102193"/>
                  </a:lnTo>
                  <a:lnTo>
                    <a:pt x="174140" y="100935"/>
                  </a:lnTo>
                  <a:lnTo>
                    <a:pt x="172411" y="98966"/>
                  </a:lnTo>
                  <a:lnTo>
                    <a:pt x="170491" y="93769"/>
                  </a:lnTo>
                  <a:lnTo>
                    <a:pt x="167001" y="65012"/>
                  </a:lnTo>
                  <a:lnTo>
                    <a:pt x="152823" y="37719"/>
                  </a:lnTo>
                  <a:lnTo>
                    <a:pt x="140712" y="22145"/>
                  </a:lnTo>
                  <a:lnTo>
                    <a:pt x="133194" y="18218"/>
                  </a:lnTo>
                  <a:lnTo>
                    <a:pt x="115808" y="16864"/>
                  </a:lnTo>
                  <a:lnTo>
                    <a:pt x="102813" y="20027"/>
                  </a:lnTo>
                  <a:lnTo>
                    <a:pt x="97766" y="22450"/>
                  </a:lnTo>
                  <a:lnTo>
                    <a:pt x="51531" y="72649"/>
                  </a:lnTo>
                  <a:lnTo>
                    <a:pt x="35824" y="99814"/>
                  </a:lnTo>
                  <a:lnTo>
                    <a:pt x="20403" y="146315"/>
                  </a:lnTo>
                  <a:lnTo>
                    <a:pt x="6486" y="189284"/>
                  </a:lnTo>
                  <a:lnTo>
                    <a:pt x="1920" y="209922"/>
                  </a:lnTo>
                  <a:lnTo>
                    <a:pt x="2166" y="250766"/>
                  </a:lnTo>
                  <a:lnTo>
                    <a:pt x="0" y="268857"/>
                  </a:lnTo>
                  <a:lnTo>
                    <a:pt x="10724" y="304438"/>
                  </a:lnTo>
                  <a:lnTo>
                    <a:pt x="14925" y="310271"/>
                  </a:lnTo>
                  <a:lnTo>
                    <a:pt x="25615" y="316752"/>
                  </a:lnTo>
                  <a:lnTo>
                    <a:pt x="32755" y="316223"/>
                  </a:lnTo>
                  <a:lnTo>
                    <a:pt x="56727" y="305819"/>
                  </a:lnTo>
                  <a:lnTo>
                    <a:pt x="67524" y="298593"/>
                  </a:lnTo>
                  <a:lnTo>
                    <a:pt x="90635" y="261550"/>
                  </a:lnTo>
                  <a:lnTo>
                    <a:pt x="107242" y="220450"/>
                  </a:lnTo>
                  <a:lnTo>
                    <a:pt x="121393" y="174325"/>
                  </a:lnTo>
                  <a:lnTo>
                    <a:pt x="128249" y="139303"/>
                  </a:lnTo>
                  <a:lnTo>
                    <a:pt x="135059" y="99656"/>
                  </a:lnTo>
                  <a:lnTo>
                    <a:pt x="144112" y="48988"/>
                  </a:lnTo>
                  <a:lnTo>
                    <a:pt x="148459" y="0"/>
                  </a:lnTo>
                  <a:lnTo>
                    <a:pt x="148517" y="68"/>
                  </a:lnTo>
                  <a:lnTo>
                    <a:pt x="148628" y="44660"/>
                  </a:lnTo>
                  <a:lnTo>
                    <a:pt x="148633" y="79103"/>
                  </a:lnTo>
                  <a:lnTo>
                    <a:pt x="148635" y="123174"/>
                  </a:lnTo>
                  <a:lnTo>
                    <a:pt x="151644" y="166713"/>
                  </a:lnTo>
                  <a:lnTo>
                    <a:pt x="156677" y="216489"/>
                  </a:lnTo>
                  <a:lnTo>
                    <a:pt x="161178" y="250806"/>
                  </a:lnTo>
                  <a:lnTo>
                    <a:pt x="172813" y="277908"/>
                  </a:lnTo>
                  <a:lnTo>
                    <a:pt x="177171" y="280167"/>
                  </a:lnTo>
                  <a:lnTo>
                    <a:pt x="219755" y="260977"/>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897" name="SMARTInkShape-547"/>
            <p:cNvSpPr/>
            <p:nvPr/>
          </p:nvSpPr>
          <p:spPr>
            <a:xfrm>
              <a:off x="4625277" y="5892800"/>
              <a:ext cx="221044" cy="549316"/>
            </a:xfrm>
            <a:custGeom>
              <a:avLst/>
              <a:gdLst/>
              <a:ahLst/>
              <a:cxnLst/>
              <a:rect l="0" t="0" r="0" b="0"/>
              <a:pathLst>
                <a:path w="221044" h="549316">
                  <a:moveTo>
                    <a:pt x="221043" y="0"/>
                  </a:moveTo>
                  <a:lnTo>
                    <a:pt x="219914" y="23205"/>
                  </a:lnTo>
                  <a:lnTo>
                    <a:pt x="201508" y="73688"/>
                  </a:lnTo>
                  <a:lnTo>
                    <a:pt x="183019" y="114904"/>
                  </a:lnTo>
                  <a:lnTo>
                    <a:pt x="163242" y="155715"/>
                  </a:lnTo>
                  <a:lnTo>
                    <a:pt x="148475" y="201799"/>
                  </a:lnTo>
                  <a:lnTo>
                    <a:pt x="131557" y="251202"/>
                  </a:lnTo>
                  <a:lnTo>
                    <a:pt x="112245" y="296194"/>
                  </a:lnTo>
                  <a:lnTo>
                    <a:pt x="92224" y="343518"/>
                  </a:lnTo>
                  <a:lnTo>
                    <a:pt x="71993" y="387893"/>
                  </a:lnTo>
                  <a:lnTo>
                    <a:pt x="51699" y="429641"/>
                  </a:lnTo>
                  <a:lnTo>
                    <a:pt x="31597" y="476090"/>
                  </a:lnTo>
                  <a:lnTo>
                    <a:pt x="10065" y="517878"/>
                  </a:lnTo>
                  <a:lnTo>
                    <a:pt x="0" y="547957"/>
                  </a:lnTo>
                  <a:lnTo>
                    <a:pt x="1433" y="549315"/>
                  </a:lnTo>
                  <a:lnTo>
                    <a:pt x="17843" y="538480"/>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898" name="SMARTInkShape-548"/>
            <p:cNvSpPr/>
            <p:nvPr/>
          </p:nvSpPr>
          <p:spPr>
            <a:xfrm>
              <a:off x="4322766" y="6089423"/>
              <a:ext cx="198435" cy="270738"/>
            </a:xfrm>
            <a:custGeom>
              <a:avLst/>
              <a:gdLst/>
              <a:ahLst/>
              <a:cxnLst/>
              <a:rect l="0" t="0" r="0" b="0"/>
              <a:pathLst>
                <a:path w="198435" h="270738">
                  <a:moveTo>
                    <a:pt x="5394" y="118337"/>
                  </a:moveTo>
                  <a:lnTo>
                    <a:pt x="0" y="118337"/>
                  </a:lnTo>
                  <a:lnTo>
                    <a:pt x="43080" y="118337"/>
                  </a:lnTo>
                  <a:lnTo>
                    <a:pt x="82788" y="115327"/>
                  </a:lnTo>
                  <a:lnTo>
                    <a:pt x="104138" y="109097"/>
                  </a:lnTo>
                  <a:lnTo>
                    <a:pt x="121153" y="98802"/>
                  </a:lnTo>
                  <a:lnTo>
                    <a:pt x="150183" y="65929"/>
                  </a:lnTo>
                  <a:lnTo>
                    <a:pt x="154411" y="52146"/>
                  </a:lnTo>
                  <a:lnTo>
                    <a:pt x="157126" y="26491"/>
                  </a:lnTo>
                  <a:lnTo>
                    <a:pt x="151476" y="15052"/>
                  </a:lnTo>
                  <a:lnTo>
                    <a:pt x="146809" y="8840"/>
                  </a:lnTo>
                  <a:lnTo>
                    <a:pt x="129582" y="1939"/>
                  </a:lnTo>
                  <a:lnTo>
                    <a:pt x="109131" y="0"/>
                  </a:lnTo>
                  <a:lnTo>
                    <a:pt x="84924" y="5255"/>
                  </a:lnTo>
                  <a:lnTo>
                    <a:pt x="70468" y="10881"/>
                  </a:lnTo>
                  <a:lnTo>
                    <a:pt x="49636" y="31183"/>
                  </a:lnTo>
                  <a:lnTo>
                    <a:pt x="30481" y="61401"/>
                  </a:lnTo>
                  <a:lnTo>
                    <a:pt x="20479" y="92436"/>
                  </a:lnTo>
                  <a:lnTo>
                    <a:pt x="18142" y="141895"/>
                  </a:lnTo>
                  <a:lnTo>
                    <a:pt x="25227" y="189413"/>
                  </a:lnTo>
                  <a:lnTo>
                    <a:pt x="48242" y="235080"/>
                  </a:lnTo>
                  <a:lnTo>
                    <a:pt x="75412" y="256660"/>
                  </a:lnTo>
                  <a:lnTo>
                    <a:pt x="101274" y="266567"/>
                  </a:lnTo>
                  <a:lnTo>
                    <a:pt x="146462" y="269913"/>
                  </a:lnTo>
                  <a:lnTo>
                    <a:pt x="198434" y="270737"/>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899" name="SMARTInkShape-549"/>
            <p:cNvSpPr/>
            <p:nvPr/>
          </p:nvSpPr>
          <p:spPr>
            <a:xfrm>
              <a:off x="4140289" y="6100655"/>
              <a:ext cx="157392" cy="249346"/>
            </a:xfrm>
            <a:custGeom>
              <a:avLst/>
              <a:gdLst/>
              <a:ahLst/>
              <a:cxnLst/>
              <a:rect l="0" t="0" r="0" b="0"/>
              <a:pathLst>
                <a:path w="157392" h="249346">
                  <a:moveTo>
                    <a:pt x="137071" y="35985"/>
                  </a:moveTo>
                  <a:lnTo>
                    <a:pt x="131677" y="30592"/>
                  </a:lnTo>
                  <a:lnTo>
                    <a:pt x="119741" y="5820"/>
                  </a:lnTo>
                  <a:lnTo>
                    <a:pt x="113188" y="0"/>
                  </a:lnTo>
                  <a:lnTo>
                    <a:pt x="86972" y="2118"/>
                  </a:lnTo>
                  <a:lnTo>
                    <a:pt x="66786" y="9894"/>
                  </a:lnTo>
                  <a:lnTo>
                    <a:pt x="42868" y="24742"/>
                  </a:lnTo>
                  <a:lnTo>
                    <a:pt x="19726" y="54228"/>
                  </a:lnTo>
                  <a:lnTo>
                    <a:pt x="6773" y="96535"/>
                  </a:lnTo>
                  <a:lnTo>
                    <a:pt x="0" y="127304"/>
                  </a:lnTo>
                  <a:lnTo>
                    <a:pt x="5268" y="160127"/>
                  </a:lnTo>
                  <a:lnTo>
                    <a:pt x="23693" y="208601"/>
                  </a:lnTo>
                  <a:lnTo>
                    <a:pt x="27619" y="215408"/>
                  </a:lnTo>
                  <a:lnTo>
                    <a:pt x="54719" y="235778"/>
                  </a:lnTo>
                  <a:lnTo>
                    <a:pt x="91347" y="245325"/>
                  </a:lnTo>
                  <a:lnTo>
                    <a:pt x="157391" y="249345"/>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00" name="SMARTInkShape-550"/>
            <p:cNvSpPr/>
            <p:nvPr/>
          </p:nvSpPr>
          <p:spPr>
            <a:xfrm>
              <a:off x="2174240" y="5852160"/>
              <a:ext cx="223521" cy="416561"/>
            </a:xfrm>
            <a:custGeom>
              <a:avLst/>
              <a:gdLst/>
              <a:ahLst/>
              <a:cxnLst/>
              <a:rect l="0" t="0" r="0" b="0"/>
              <a:pathLst>
                <a:path w="223521" h="416561">
                  <a:moveTo>
                    <a:pt x="0" y="0"/>
                  </a:moveTo>
                  <a:lnTo>
                    <a:pt x="0" y="48060"/>
                  </a:lnTo>
                  <a:lnTo>
                    <a:pt x="8042" y="92417"/>
                  </a:lnTo>
                  <a:lnTo>
                    <a:pt x="9881" y="142369"/>
                  </a:lnTo>
                  <a:lnTo>
                    <a:pt x="10123" y="193057"/>
                  </a:lnTo>
                  <a:lnTo>
                    <a:pt x="17135" y="239537"/>
                  </a:lnTo>
                  <a:lnTo>
                    <a:pt x="18247" y="265268"/>
                  </a:lnTo>
                  <a:lnTo>
                    <a:pt x="10732" y="314826"/>
                  </a:lnTo>
                  <a:lnTo>
                    <a:pt x="10161" y="351190"/>
                  </a:lnTo>
                  <a:lnTo>
                    <a:pt x="10160" y="331385"/>
                  </a:lnTo>
                  <a:lnTo>
                    <a:pt x="22703" y="284196"/>
                  </a:lnTo>
                  <a:lnTo>
                    <a:pt x="44166" y="233696"/>
                  </a:lnTo>
                  <a:lnTo>
                    <a:pt x="57968" y="205767"/>
                  </a:lnTo>
                  <a:lnTo>
                    <a:pt x="58965" y="201525"/>
                  </a:lnTo>
                  <a:lnTo>
                    <a:pt x="79791" y="175064"/>
                  </a:lnTo>
                  <a:lnTo>
                    <a:pt x="87392" y="168117"/>
                  </a:lnTo>
                  <a:lnTo>
                    <a:pt x="94533" y="165030"/>
                  </a:lnTo>
                  <a:lnTo>
                    <a:pt x="129950" y="162657"/>
                  </a:lnTo>
                  <a:lnTo>
                    <a:pt x="145206" y="162579"/>
                  </a:lnTo>
                  <a:lnTo>
                    <a:pt x="152213" y="165579"/>
                  </a:lnTo>
                  <a:lnTo>
                    <a:pt x="155662" y="167959"/>
                  </a:lnTo>
                  <a:lnTo>
                    <a:pt x="165910" y="182096"/>
                  </a:lnTo>
                  <a:lnTo>
                    <a:pt x="180433" y="228188"/>
                  </a:lnTo>
                  <a:lnTo>
                    <a:pt x="190215" y="265082"/>
                  </a:lnTo>
                  <a:lnTo>
                    <a:pt x="199650" y="315081"/>
                  </a:lnTo>
                  <a:lnTo>
                    <a:pt x="208126" y="365776"/>
                  </a:lnTo>
                  <a:lnTo>
                    <a:pt x="223520" y="416560"/>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01" name="SMARTInkShape-551"/>
            <p:cNvSpPr/>
            <p:nvPr/>
          </p:nvSpPr>
          <p:spPr>
            <a:xfrm>
              <a:off x="2956560" y="5922209"/>
              <a:ext cx="447041" cy="437952"/>
            </a:xfrm>
            <a:custGeom>
              <a:avLst/>
              <a:gdLst/>
              <a:ahLst/>
              <a:cxnLst/>
              <a:rect l="0" t="0" r="0" b="0"/>
              <a:pathLst>
                <a:path w="447041" h="437952">
                  <a:moveTo>
                    <a:pt x="0" y="122991"/>
                  </a:moveTo>
                  <a:lnTo>
                    <a:pt x="5394" y="128384"/>
                  </a:lnTo>
                  <a:lnTo>
                    <a:pt x="41378" y="146873"/>
                  </a:lnTo>
                  <a:lnTo>
                    <a:pt x="88367" y="152168"/>
                  </a:lnTo>
                  <a:lnTo>
                    <a:pt x="136281" y="153214"/>
                  </a:lnTo>
                  <a:lnTo>
                    <a:pt x="155396" y="151099"/>
                  </a:lnTo>
                  <a:lnTo>
                    <a:pt x="190416" y="136086"/>
                  </a:lnTo>
                  <a:lnTo>
                    <a:pt x="212194" y="119780"/>
                  </a:lnTo>
                  <a:lnTo>
                    <a:pt x="224130" y="104254"/>
                  </a:lnTo>
                  <a:lnTo>
                    <a:pt x="239405" y="62030"/>
                  </a:lnTo>
                  <a:lnTo>
                    <a:pt x="243256" y="25223"/>
                  </a:lnTo>
                  <a:lnTo>
                    <a:pt x="237560" y="11429"/>
                  </a:lnTo>
                  <a:lnTo>
                    <a:pt x="232880" y="4590"/>
                  </a:lnTo>
                  <a:lnTo>
                    <a:pt x="228631" y="1159"/>
                  </a:lnTo>
                  <a:lnTo>
                    <a:pt x="224670" y="0"/>
                  </a:lnTo>
                  <a:lnTo>
                    <a:pt x="220900" y="357"/>
                  </a:lnTo>
                  <a:lnTo>
                    <a:pt x="210690" y="15805"/>
                  </a:lnTo>
                  <a:lnTo>
                    <a:pt x="200884" y="41486"/>
                  </a:lnTo>
                  <a:lnTo>
                    <a:pt x="195364" y="89936"/>
                  </a:lnTo>
                  <a:lnTo>
                    <a:pt x="194073" y="131253"/>
                  </a:lnTo>
                  <a:lnTo>
                    <a:pt x="193346" y="177368"/>
                  </a:lnTo>
                  <a:lnTo>
                    <a:pt x="193131" y="217874"/>
                  </a:lnTo>
                  <a:lnTo>
                    <a:pt x="194187" y="263904"/>
                  </a:lnTo>
                  <a:lnTo>
                    <a:pt x="201085" y="308619"/>
                  </a:lnTo>
                  <a:lnTo>
                    <a:pt x="205584" y="341305"/>
                  </a:lnTo>
                  <a:lnTo>
                    <a:pt x="213225" y="376130"/>
                  </a:lnTo>
                  <a:lnTo>
                    <a:pt x="220316" y="351358"/>
                  </a:lnTo>
                  <a:lnTo>
                    <a:pt x="225897" y="304153"/>
                  </a:lnTo>
                  <a:lnTo>
                    <a:pt x="237536" y="256739"/>
                  </a:lnTo>
                  <a:lnTo>
                    <a:pt x="252964" y="220614"/>
                  </a:lnTo>
                  <a:lnTo>
                    <a:pt x="285054" y="175455"/>
                  </a:lnTo>
                  <a:lnTo>
                    <a:pt x="307981" y="156347"/>
                  </a:lnTo>
                  <a:lnTo>
                    <a:pt x="323523" y="149105"/>
                  </a:lnTo>
                  <a:lnTo>
                    <a:pt x="330829" y="147173"/>
                  </a:lnTo>
                  <a:lnTo>
                    <a:pt x="347977" y="151047"/>
                  </a:lnTo>
                  <a:lnTo>
                    <a:pt x="364630" y="160296"/>
                  </a:lnTo>
                  <a:lnTo>
                    <a:pt x="375794" y="171933"/>
                  </a:lnTo>
                  <a:lnTo>
                    <a:pt x="381509" y="181620"/>
                  </a:lnTo>
                  <a:lnTo>
                    <a:pt x="396731" y="232191"/>
                  </a:lnTo>
                  <a:lnTo>
                    <a:pt x="406546" y="271621"/>
                  </a:lnTo>
                  <a:lnTo>
                    <a:pt x="414582" y="315286"/>
                  </a:lnTo>
                  <a:lnTo>
                    <a:pt x="424281" y="357653"/>
                  </a:lnTo>
                  <a:lnTo>
                    <a:pt x="447040" y="437951"/>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02" name="SMARTInkShape-552"/>
            <p:cNvSpPr/>
            <p:nvPr/>
          </p:nvSpPr>
          <p:spPr>
            <a:xfrm>
              <a:off x="2612551" y="5966574"/>
              <a:ext cx="232250" cy="291987"/>
            </a:xfrm>
            <a:custGeom>
              <a:avLst/>
              <a:gdLst/>
              <a:ahLst/>
              <a:cxnLst/>
              <a:rect l="0" t="0" r="0" b="0"/>
              <a:pathLst>
                <a:path w="232250" h="291987">
                  <a:moveTo>
                    <a:pt x="130649" y="78626"/>
                  </a:moveTo>
                  <a:lnTo>
                    <a:pt x="130649" y="84019"/>
                  </a:lnTo>
                  <a:lnTo>
                    <a:pt x="133660" y="89678"/>
                  </a:lnTo>
                  <a:lnTo>
                    <a:pt x="136043" y="92767"/>
                  </a:lnTo>
                  <a:lnTo>
                    <a:pt x="141701" y="96200"/>
                  </a:lnTo>
                  <a:lnTo>
                    <a:pt x="144790" y="97115"/>
                  </a:lnTo>
                  <a:lnTo>
                    <a:pt x="145721" y="96597"/>
                  </a:lnTo>
                  <a:lnTo>
                    <a:pt x="145212" y="95122"/>
                  </a:lnTo>
                  <a:lnTo>
                    <a:pt x="143745" y="93010"/>
                  </a:lnTo>
                  <a:lnTo>
                    <a:pt x="133154" y="51155"/>
                  </a:lnTo>
                  <a:lnTo>
                    <a:pt x="132319" y="43379"/>
                  </a:lnTo>
                  <a:lnTo>
                    <a:pt x="125371" y="28717"/>
                  </a:lnTo>
                  <a:lnTo>
                    <a:pt x="114756" y="15804"/>
                  </a:lnTo>
                  <a:lnTo>
                    <a:pt x="102513" y="6302"/>
                  </a:lnTo>
                  <a:lnTo>
                    <a:pt x="89546" y="1326"/>
                  </a:lnTo>
                  <a:lnTo>
                    <a:pt x="82927" y="0"/>
                  </a:lnTo>
                  <a:lnTo>
                    <a:pt x="76256" y="1373"/>
                  </a:lnTo>
                  <a:lnTo>
                    <a:pt x="52339" y="16789"/>
                  </a:lnTo>
                  <a:lnTo>
                    <a:pt x="25844" y="42595"/>
                  </a:lnTo>
                  <a:lnTo>
                    <a:pt x="17088" y="55463"/>
                  </a:lnTo>
                  <a:lnTo>
                    <a:pt x="5812" y="96975"/>
                  </a:lnTo>
                  <a:lnTo>
                    <a:pt x="0" y="147350"/>
                  </a:lnTo>
                  <a:lnTo>
                    <a:pt x="1862" y="192923"/>
                  </a:lnTo>
                  <a:lnTo>
                    <a:pt x="12715" y="228768"/>
                  </a:lnTo>
                  <a:lnTo>
                    <a:pt x="18160" y="239681"/>
                  </a:lnTo>
                  <a:lnTo>
                    <a:pt x="26305" y="246955"/>
                  </a:lnTo>
                  <a:lnTo>
                    <a:pt x="55956" y="257195"/>
                  </a:lnTo>
                  <a:lnTo>
                    <a:pt x="68478" y="259590"/>
                  </a:lnTo>
                  <a:lnTo>
                    <a:pt x="74526" y="256842"/>
                  </a:lnTo>
                  <a:lnTo>
                    <a:pt x="92697" y="237923"/>
                  </a:lnTo>
                  <a:lnTo>
                    <a:pt x="101740" y="224307"/>
                  </a:lnTo>
                  <a:lnTo>
                    <a:pt x="116744" y="175094"/>
                  </a:lnTo>
                  <a:lnTo>
                    <a:pt x="127568" y="130420"/>
                  </a:lnTo>
                  <a:lnTo>
                    <a:pt x="132747" y="93220"/>
                  </a:lnTo>
                  <a:lnTo>
                    <a:pt x="139217" y="51656"/>
                  </a:lnTo>
                  <a:lnTo>
                    <a:pt x="131922" y="21691"/>
                  </a:lnTo>
                  <a:lnTo>
                    <a:pt x="131497" y="21478"/>
                  </a:lnTo>
                  <a:lnTo>
                    <a:pt x="131026" y="24252"/>
                  </a:lnTo>
                  <a:lnTo>
                    <a:pt x="130682" y="73291"/>
                  </a:lnTo>
                  <a:lnTo>
                    <a:pt x="138695" y="119902"/>
                  </a:lnTo>
                  <a:lnTo>
                    <a:pt x="148642" y="170150"/>
                  </a:lnTo>
                  <a:lnTo>
                    <a:pt x="164655" y="215484"/>
                  </a:lnTo>
                  <a:lnTo>
                    <a:pt x="180348" y="251161"/>
                  </a:lnTo>
                  <a:lnTo>
                    <a:pt x="232249" y="291986"/>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03" name="SMARTInkShape-553"/>
            <p:cNvSpPr/>
            <p:nvPr/>
          </p:nvSpPr>
          <p:spPr>
            <a:xfrm>
              <a:off x="3505588" y="5981812"/>
              <a:ext cx="544665" cy="555164"/>
            </a:xfrm>
            <a:custGeom>
              <a:avLst/>
              <a:gdLst/>
              <a:ahLst/>
              <a:cxnLst/>
              <a:rect l="0" t="0" r="0" b="0"/>
              <a:pathLst>
                <a:path w="544665" h="555164">
                  <a:moveTo>
                    <a:pt x="101212" y="124348"/>
                  </a:moveTo>
                  <a:lnTo>
                    <a:pt x="95819" y="118954"/>
                  </a:lnTo>
                  <a:lnTo>
                    <a:pt x="87150" y="116306"/>
                  </a:lnTo>
                  <a:lnTo>
                    <a:pt x="81678" y="115600"/>
                  </a:lnTo>
                  <a:lnTo>
                    <a:pt x="63188" y="120000"/>
                  </a:lnTo>
                  <a:lnTo>
                    <a:pt x="38017" y="144634"/>
                  </a:lnTo>
                  <a:lnTo>
                    <a:pt x="14503" y="180532"/>
                  </a:lnTo>
                  <a:lnTo>
                    <a:pt x="4025" y="225160"/>
                  </a:lnTo>
                  <a:lnTo>
                    <a:pt x="484" y="267603"/>
                  </a:lnTo>
                  <a:lnTo>
                    <a:pt x="0" y="287360"/>
                  </a:lnTo>
                  <a:lnTo>
                    <a:pt x="5805" y="304417"/>
                  </a:lnTo>
                  <a:lnTo>
                    <a:pt x="10514" y="312128"/>
                  </a:lnTo>
                  <a:lnTo>
                    <a:pt x="15911" y="316140"/>
                  </a:lnTo>
                  <a:lnTo>
                    <a:pt x="21767" y="317685"/>
                  </a:lnTo>
                  <a:lnTo>
                    <a:pt x="27929" y="317586"/>
                  </a:lnTo>
                  <a:lnTo>
                    <a:pt x="40796" y="311455"/>
                  </a:lnTo>
                  <a:lnTo>
                    <a:pt x="47388" y="306659"/>
                  </a:lnTo>
                  <a:lnTo>
                    <a:pt x="74190" y="260664"/>
                  </a:lnTo>
                  <a:lnTo>
                    <a:pt x="93331" y="223816"/>
                  </a:lnTo>
                  <a:lnTo>
                    <a:pt x="106654" y="176021"/>
                  </a:lnTo>
                  <a:lnTo>
                    <a:pt x="121269" y="134346"/>
                  </a:lnTo>
                  <a:lnTo>
                    <a:pt x="140420" y="88442"/>
                  </a:lnTo>
                  <a:lnTo>
                    <a:pt x="157834" y="54372"/>
                  </a:lnTo>
                  <a:lnTo>
                    <a:pt x="165136" y="48092"/>
                  </a:lnTo>
                  <a:lnTo>
                    <a:pt x="172144" y="45301"/>
                  </a:lnTo>
                  <a:lnTo>
                    <a:pt x="175594" y="44557"/>
                  </a:lnTo>
                  <a:lnTo>
                    <a:pt x="179022" y="45189"/>
                  </a:lnTo>
                  <a:lnTo>
                    <a:pt x="185842" y="48903"/>
                  </a:lnTo>
                  <a:lnTo>
                    <a:pt x="188112" y="51472"/>
                  </a:lnTo>
                  <a:lnTo>
                    <a:pt x="190634" y="57340"/>
                  </a:lnTo>
                  <a:lnTo>
                    <a:pt x="192386" y="103789"/>
                  </a:lnTo>
                  <a:lnTo>
                    <a:pt x="192599" y="144621"/>
                  </a:lnTo>
                  <a:lnTo>
                    <a:pt x="185660" y="193410"/>
                  </a:lnTo>
                  <a:lnTo>
                    <a:pt x="182302" y="233115"/>
                  </a:lnTo>
                  <a:lnTo>
                    <a:pt x="174659" y="274607"/>
                  </a:lnTo>
                  <a:lnTo>
                    <a:pt x="166374" y="321018"/>
                  </a:lnTo>
                  <a:lnTo>
                    <a:pt x="162288" y="362741"/>
                  </a:lnTo>
                  <a:lnTo>
                    <a:pt x="154377" y="410762"/>
                  </a:lnTo>
                  <a:lnTo>
                    <a:pt x="152479" y="452610"/>
                  </a:lnTo>
                  <a:lnTo>
                    <a:pt x="160115" y="497671"/>
                  </a:lnTo>
                  <a:lnTo>
                    <a:pt x="160801" y="505310"/>
                  </a:lnTo>
                  <a:lnTo>
                    <a:pt x="170594" y="519818"/>
                  </a:lnTo>
                  <a:lnTo>
                    <a:pt x="199082" y="542136"/>
                  </a:lnTo>
                  <a:lnTo>
                    <a:pt x="207099" y="541726"/>
                  </a:lnTo>
                  <a:lnTo>
                    <a:pt x="225037" y="532241"/>
                  </a:lnTo>
                  <a:lnTo>
                    <a:pt x="238278" y="516736"/>
                  </a:lnTo>
                  <a:lnTo>
                    <a:pt x="243389" y="507860"/>
                  </a:lnTo>
                  <a:lnTo>
                    <a:pt x="246058" y="482946"/>
                  </a:lnTo>
                  <a:lnTo>
                    <a:pt x="243482" y="450801"/>
                  </a:lnTo>
                  <a:lnTo>
                    <a:pt x="238573" y="410173"/>
                  </a:lnTo>
                  <a:lnTo>
                    <a:pt x="232629" y="374806"/>
                  </a:lnTo>
                  <a:lnTo>
                    <a:pt x="219925" y="332520"/>
                  </a:lnTo>
                  <a:lnTo>
                    <a:pt x="200799" y="287890"/>
                  </a:lnTo>
                  <a:lnTo>
                    <a:pt x="185021" y="246462"/>
                  </a:lnTo>
                  <a:lnTo>
                    <a:pt x="154840" y="200887"/>
                  </a:lnTo>
                  <a:lnTo>
                    <a:pt x="127540" y="171148"/>
                  </a:lnTo>
                  <a:lnTo>
                    <a:pt x="129094" y="172618"/>
                  </a:lnTo>
                  <a:lnTo>
                    <a:pt x="162495" y="181630"/>
                  </a:lnTo>
                  <a:lnTo>
                    <a:pt x="195005" y="183090"/>
                  </a:lnTo>
                  <a:lnTo>
                    <a:pt x="235996" y="176874"/>
                  </a:lnTo>
                  <a:lnTo>
                    <a:pt x="255567" y="171023"/>
                  </a:lnTo>
                  <a:lnTo>
                    <a:pt x="295767" y="141846"/>
                  </a:lnTo>
                  <a:lnTo>
                    <a:pt x="336989" y="106481"/>
                  </a:lnTo>
                  <a:lnTo>
                    <a:pt x="360924" y="69356"/>
                  </a:lnTo>
                  <a:lnTo>
                    <a:pt x="370702" y="41826"/>
                  </a:lnTo>
                  <a:lnTo>
                    <a:pt x="374896" y="2891"/>
                  </a:lnTo>
                  <a:lnTo>
                    <a:pt x="373979" y="479"/>
                  </a:lnTo>
                  <a:lnTo>
                    <a:pt x="372239" y="0"/>
                  </a:lnTo>
                  <a:lnTo>
                    <a:pt x="369950" y="810"/>
                  </a:lnTo>
                  <a:lnTo>
                    <a:pt x="361335" y="18130"/>
                  </a:lnTo>
                  <a:lnTo>
                    <a:pt x="353008" y="64118"/>
                  </a:lnTo>
                  <a:lnTo>
                    <a:pt x="341230" y="109566"/>
                  </a:lnTo>
                  <a:lnTo>
                    <a:pt x="336770" y="154086"/>
                  </a:lnTo>
                  <a:lnTo>
                    <a:pt x="330055" y="203025"/>
                  </a:lnTo>
                  <a:lnTo>
                    <a:pt x="326309" y="253274"/>
                  </a:lnTo>
                  <a:lnTo>
                    <a:pt x="322423" y="290022"/>
                  </a:lnTo>
                  <a:lnTo>
                    <a:pt x="318061" y="327803"/>
                  </a:lnTo>
                  <a:lnTo>
                    <a:pt x="316123" y="363409"/>
                  </a:lnTo>
                  <a:lnTo>
                    <a:pt x="318272" y="398051"/>
                  </a:lnTo>
                  <a:lnTo>
                    <a:pt x="325828" y="443264"/>
                  </a:lnTo>
                  <a:lnTo>
                    <a:pt x="335217" y="484131"/>
                  </a:lnTo>
                  <a:lnTo>
                    <a:pt x="345148" y="519946"/>
                  </a:lnTo>
                  <a:lnTo>
                    <a:pt x="352230" y="537707"/>
                  </a:lnTo>
                  <a:lnTo>
                    <a:pt x="353224" y="542160"/>
                  </a:lnTo>
                  <a:lnTo>
                    <a:pt x="360350" y="550120"/>
                  </a:lnTo>
                  <a:lnTo>
                    <a:pt x="365410" y="553822"/>
                  </a:lnTo>
                  <a:lnTo>
                    <a:pt x="371042" y="555163"/>
                  </a:lnTo>
                  <a:lnTo>
                    <a:pt x="383320" y="553640"/>
                  </a:lnTo>
                  <a:lnTo>
                    <a:pt x="388626" y="548267"/>
                  </a:lnTo>
                  <a:lnTo>
                    <a:pt x="397533" y="530256"/>
                  </a:lnTo>
                  <a:lnTo>
                    <a:pt x="403500" y="489335"/>
                  </a:lnTo>
                  <a:lnTo>
                    <a:pt x="405267" y="446855"/>
                  </a:lnTo>
                  <a:lnTo>
                    <a:pt x="405791" y="405671"/>
                  </a:lnTo>
                  <a:lnTo>
                    <a:pt x="402904" y="369419"/>
                  </a:lnTo>
                  <a:lnTo>
                    <a:pt x="397857" y="331482"/>
                  </a:lnTo>
                  <a:lnTo>
                    <a:pt x="388669" y="291084"/>
                  </a:lnTo>
                  <a:lnTo>
                    <a:pt x="372441" y="247093"/>
                  </a:lnTo>
                  <a:lnTo>
                    <a:pt x="359483" y="227444"/>
                  </a:lnTo>
                  <a:lnTo>
                    <a:pt x="342434" y="211184"/>
                  </a:lnTo>
                  <a:lnTo>
                    <a:pt x="326579" y="202453"/>
                  </a:lnTo>
                  <a:lnTo>
                    <a:pt x="319190" y="200125"/>
                  </a:lnTo>
                  <a:lnTo>
                    <a:pt x="313135" y="199701"/>
                  </a:lnTo>
                  <a:lnTo>
                    <a:pt x="303397" y="202242"/>
                  </a:lnTo>
                  <a:lnTo>
                    <a:pt x="301478" y="206758"/>
                  </a:lnTo>
                  <a:lnTo>
                    <a:pt x="302356" y="220806"/>
                  </a:lnTo>
                  <a:lnTo>
                    <a:pt x="309519" y="235328"/>
                  </a:lnTo>
                  <a:lnTo>
                    <a:pt x="314590" y="242361"/>
                  </a:lnTo>
                  <a:lnTo>
                    <a:pt x="326245" y="250176"/>
                  </a:lnTo>
                  <a:lnTo>
                    <a:pt x="362912" y="260587"/>
                  </a:lnTo>
                  <a:lnTo>
                    <a:pt x="400517" y="259416"/>
                  </a:lnTo>
                  <a:lnTo>
                    <a:pt x="446696" y="247778"/>
                  </a:lnTo>
                  <a:lnTo>
                    <a:pt x="492109" y="227919"/>
                  </a:lnTo>
                  <a:lnTo>
                    <a:pt x="542720" y="208062"/>
                  </a:lnTo>
                  <a:lnTo>
                    <a:pt x="544564" y="207251"/>
                  </a:lnTo>
                  <a:lnTo>
                    <a:pt x="544664" y="208967"/>
                  </a:lnTo>
                  <a:lnTo>
                    <a:pt x="531835" y="256605"/>
                  </a:lnTo>
                  <a:lnTo>
                    <a:pt x="528703" y="301911"/>
                  </a:lnTo>
                  <a:lnTo>
                    <a:pt x="528084" y="349452"/>
                  </a:lnTo>
                  <a:lnTo>
                    <a:pt x="529091" y="374898"/>
                  </a:lnTo>
                  <a:lnTo>
                    <a:pt x="538092" y="398668"/>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04" name="SMARTInkShape-554"/>
            <p:cNvSpPr/>
            <p:nvPr/>
          </p:nvSpPr>
          <p:spPr>
            <a:xfrm>
              <a:off x="2418080" y="5988215"/>
              <a:ext cx="132081" cy="250026"/>
            </a:xfrm>
            <a:custGeom>
              <a:avLst/>
              <a:gdLst/>
              <a:ahLst/>
              <a:cxnLst/>
              <a:rect l="0" t="0" r="0" b="0"/>
              <a:pathLst>
                <a:path w="132081" h="250026">
                  <a:moveTo>
                    <a:pt x="0" y="117945"/>
                  </a:moveTo>
                  <a:lnTo>
                    <a:pt x="32424" y="116816"/>
                  </a:lnTo>
                  <a:lnTo>
                    <a:pt x="46772" y="112551"/>
                  </a:lnTo>
                  <a:lnTo>
                    <a:pt x="93391" y="79921"/>
                  </a:lnTo>
                  <a:lnTo>
                    <a:pt x="111711" y="65537"/>
                  </a:lnTo>
                  <a:lnTo>
                    <a:pt x="117383" y="54766"/>
                  </a:lnTo>
                  <a:lnTo>
                    <a:pt x="121024" y="29453"/>
                  </a:lnTo>
                  <a:lnTo>
                    <a:pt x="116261" y="9442"/>
                  </a:lnTo>
                  <a:lnTo>
                    <a:pt x="113632" y="4970"/>
                  </a:lnTo>
                  <a:lnTo>
                    <a:pt x="110750" y="1988"/>
                  </a:lnTo>
                  <a:lnTo>
                    <a:pt x="107700" y="0"/>
                  </a:lnTo>
                  <a:lnTo>
                    <a:pt x="95280" y="802"/>
                  </a:lnTo>
                  <a:lnTo>
                    <a:pt x="78471" y="6051"/>
                  </a:lnTo>
                  <a:lnTo>
                    <a:pt x="59712" y="15908"/>
                  </a:lnTo>
                  <a:lnTo>
                    <a:pt x="35504" y="44940"/>
                  </a:lnTo>
                  <a:lnTo>
                    <a:pt x="19425" y="76746"/>
                  </a:lnTo>
                  <a:lnTo>
                    <a:pt x="12905" y="123800"/>
                  </a:lnTo>
                  <a:lnTo>
                    <a:pt x="16367" y="169853"/>
                  </a:lnTo>
                  <a:lnTo>
                    <a:pt x="24542" y="201310"/>
                  </a:lnTo>
                  <a:lnTo>
                    <a:pt x="39883" y="217461"/>
                  </a:lnTo>
                  <a:lnTo>
                    <a:pt x="64010" y="231037"/>
                  </a:lnTo>
                  <a:lnTo>
                    <a:pt x="132080" y="250025"/>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05" name="SMARTInkShape-555"/>
            <p:cNvSpPr/>
            <p:nvPr/>
          </p:nvSpPr>
          <p:spPr>
            <a:xfrm>
              <a:off x="2895600" y="5933440"/>
              <a:ext cx="50801" cy="365761"/>
            </a:xfrm>
            <a:custGeom>
              <a:avLst/>
              <a:gdLst/>
              <a:ahLst/>
              <a:cxnLst/>
              <a:rect l="0" t="0" r="0" b="0"/>
              <a:pathLst>
                <a:path w="50801" h="365761">
                  <a:moveTo>
                    <a:pt x="0" y="0"/>
                  </a:moveTo>
                  <a:lnTo>
                    <a:pt x="1129" y="10369"/>
                  </a:lnTo>
                  <a:lnTo>
                    <a:pt x="11052" y="48710"/>
                  </a:lnTo>
                  <a:lnTo>
                    <a:pt x="16201" y="80351"/>
                  </a:lnTo>
                  <a:lnTo>
                    <a:pt x="18489" y="120754"/>
                  </a:lnTo>
                  <a:lnTo>
                    <a:pt x="22517" y="156021"/>
                  </a:lnTo>
                  <a:lnTo>
                    <a:pt x="28121" y="201262"/>
                  </a:lnTo>
                  <a:lnTo>
                    <a:pt x="29781" y="243266"/>
                  </a:lnTo>
                  <a:lnTo>
                    <a:pt x="30273" y="287321"/>
                  </a:lnTo>
                  <a:lnTo>
                    <a:pt x="33429" y="330101"/>
                  </a:lnTo>
                  <a:lnTo>
                    <a:pt x="38564" y="349911"/>
                  </a:lnTo>
                  <a:lnTo>
                    <a:pt x="50800" y="365760"/>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06" name="SMARTInkShape-556"/>
            <p:cNvSpPr/>
            <p:nvPr/>
          </p:nvSpPr>
          <p:spPr>
            <a:xfrm>
              <a:off x="3037840" y="5913120"/>
              <a:ext cx="10161" cy="386081"/>
            </a:xfrm>
            <a:custGeom>
              <a:avLst/>
              <a:gdLst/>
              <a:ahLst/>
              <a:cxnLst/>
              <a:rect l="0" t="0" r="0" b="0"/>
              <a:pathLst>
                <a:path w="10161" h="386081">
                  <a:moveTo>
                    <a:pt x="0" y="0"/>
                  </a:moveTo>
                  <a:lnTo>
                    <a:pt x="0" y="41685"/>
                  </a:lnTo>
                  <a:lnTo>
                    <a:pt x="0" y="76100"/>
                  </a:lnTo>
                  <a:lnTo>
                    <a:pt x="0" y="122769"/>
                  </a:lnTo>
                  <a:lnTo>
                    <a:pt x="0" y="165194"/>
                  </a:lnTo>
                  <a:lnTo>
                    <a:pt x="0" y="206363"/>
                  </a:lnTo>
                  <a:lnTo>
                    <a:pt x="0" y="247161"/>
                  </a:lnTo>
                  <a:lnTo>
                    <a:pt x="0" y="295547"/>
                  </a:lnTo>
                  <a:lnTo>
                    <a:pt x="0" y="339813"/>
                  </a:lnTo>
                  <a:lnTo>
                    <a:pt x="10160" y="386080"/>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07" name="SMARTInkShape-557"/>
            <p:cNvSpPr/>
            <p:nvPr/>
          </p:nvSpPr>
          <p:spPr>
            <a:xfrm>
              <a:off x="3982720" y="6035040"/>
              <a:ext cx="10161" cy="1"/>
            </a:xfrm>
            <a:custGeom>
              <a:avLst/>
              <a:gdLst/>
              <a:ahLst/>
              <a:cxnLst/>
              <a:rect l="0" t="0" r="0" b="0"/>
              <a:pathLst>
                <a:path w="10161" h="1">
                  <a:moveTo>
                    <a:pt x="10160" y="0"/>
                  </a:moveTo>
                  <a:lnTo>
                    <a:pt x="0" y="0"/>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08" name="SMARTInkShape-558"/>
            <p:cNvSpPr/>
            <p:nvPr/>
          </p:nvSpPr>
          <p:spPr>
            <a:xfrm>
              <a:off x="5181600" y="5953760"/>
              <a:ext cx="30481" cy="447041"/>
            </a:xfrm>
            <a:custGeom>
              <a:avLst/>
              <a:gdLst/>
              <a:ahLst/>
              <a:cxnLst/>
              <a:rect l="0" t="0" r="0" b="0"/>
              <a:pathLst>
                <a:path w="30481" h="447041">
                  <a:moveTo>
                    <a:pt x="0" y="0"/>
                  </a:moveTo>
                  <a:lnTo>
                    <a:pt x="0" y="14142"/>
                  </a:lnTo>
                  <a:lnTo>
                    <a:pt x="13965" y="57398"/>
                  </a:lnTo>
                  <a:lnTo>
                    <a:pt x="19065" y="103907"/>
                  </a:lnTo>
                  <a:lnTo>
                    <a:pt x="19948" y="142924"/>
                  </a:lnTo>
                  <a:lnTo>
                    <a:pt x="20210" y="186093"/>
                  </a:lnTo>
                  <a:lnTo>
                    <a:pt x="20288" y="231622"/>
                  </a:lnTo>
                  <a:lnTo>
                    <a:pt x="20311" y="273710"/>
                  </a:lnTo>
                  <a:lnTo>
                    <a:pt x="25712" y="322993"/>
                  </a:lnTo>
                  <a:lnTo>
                    <a:pt x="29539" y="366469"/>
                  </a:lnTo>
                  <a:lnTo>
                    <a:pt x="30480" y="447040"/>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09" name="SMARTInkShape-559"/>
            <p:cNvSpPr/>
            <p:nvPr/>
          </p:nvSpPr>
          <p:spPr>
            <a:xfrm>
              <a:off x="5013647" y="6093611"/>
              <a:ext cx="614339" cy="297620"/>
            </a:xfrm>
            <a:custGeom>
              <a:avLst/>
              <a:gdLst/>
              <a:ahLst/>
              <a:cxnLst/>
              <a:rect l="0" t="0" r="0" b="0"/>
              <a:pathLst>
                <a:path w="614339" h="297620">
                  <a:moveTo>
                    <a:pt x="5393" y="22709"/>
                  </a:moveTo>
                  <a:lnTo>
                    <a:pt x="0" y="28103"/>
                  </a:lnTo>
                  <a:lnTo>
                    <a:pt x="2927" y="30821"/>
                  </a:lnTo>
                  <a:lnTo>
                    <a:pt x="52217" y="46592"/>
                  </a:lnTo>
                  <a:lnTo>
                    <a:pt x="86787" y="50257"/>
                  </a:lnTo>
                  <a:lnTo>
                    <a:pt x="123977" y="51886"/>
                  </a:lnTo>
                  <a:lnTo>
                    <a:pt x="163954" y="53932"/>
                  </a:lnTo>
                  <a:lnTo>
                    <a:pt x="207803" y="61154"/>
                  </a:lnTo>
                  <a:lnTo>
                    <a:pt x="247870" y="62698"/>
                  </a:lnTo>
                  <a:lnTo>
                    <a:pt x="290598" y="63156"/>
                  </a:lnTo>
                  <a:lnTo>
                    <a:pt x="336050" y="57917"/>
                  </a:lnTo>
                  <a:lnTo>
                    <a:pt x="369783" y="43804"/>
                  </a:lnTo>
                  <a:lnTo>
                    <a:pt x="375884" y="36772"/>
                  </a:lnTo>
                  <a:lnTo>
                    <a:pt x="378823" y="28697"/>
                  </a:lnTo>
                  <a:lnTo>
                    <a:pt x="379653" y="19928"/>
                  </a:lnTo>
                  <a:lnTo>
                    <a:pt x="377948" y="12953"/>
                  </a:lnTo>
                  <a:lnTo>
                    <a:pt x="370034" y="2192"/>
                  </a:lnTo>
                  <a:lnTo>
                    <a:pt x="363634" y="0"/>
                  </a:lnTo>
                  <a:lnTo>
                    <a:pt x="347492" y="574"/>
                  </a:lnTo>
                  <a:lnTo>
                    <a:pt x="335049" y="4594"/>
                  </a:lnTo>
                  <a:lnTo>
                    <a:pt x="301681" y="27158"/>
                  </a:lnTo>
                  <a:lnTo>
                    <a:pt x="275436" y="65294"/>
                  </a:lnTo>
                  <a:lnTo>
                    <a:pt x="261433" y="112526"/>
                  </a:lnTo>
                  <a:lnTo>
                    <a:pt x="251977" y="154469"/>
                  </a:lnTo>
                  <a:lnTo>
                    <a:pt x="253057" y="194204"/>
                  </a:lnTo>
                  <a:lnTo>
                    <a:pt x="260526" y="236835"/>
                  </a:lnTo>
                  <a:lnTo>
                    <a:pt x="273164" y="271467"/>
                  </a:lnTo>
                  <a:lnTo>
                    <a:pt x="293953" y="293093"/>
                  </a:lnTo>
                  <a:lnTo>
                    <a:pt x="303882" y="296663"/>
                  </a:lnTo>
                  <a:lnTo>
                    <a:pt x="326956" y="297619"/>
                  </a:lnTo>
                  <a:lnTo>
                    <a:pt x="365333" y="286417"/>
                  </a:lnTo>
                  <a:lnTo>
                    <a:pt x="399909" y="263404"/>
                  </a:lnTo>
                  <a:lnTo>
                    <a:pt x="439553" y="214061"/>
                  </a:lnTo>
                  <a:lnTo>
                    <a:pt x="446709" y="194679"/>
                  </a:lnTo>
                  <a:lnTo>
                    <a:pt x="456696" y="154641"/>
                  </a:lnTo>
                  <a:lnTo>
                    <a:pt x="466239" y="113478"/>
                  </a:lnTo>
                  <a:lnTo>
                    <a:pt x="464485" y="67481"/>
                  </a:lnTo>
                  <a:lnTo>
                    <a:pt x="462667" y="35302"/>
                  </a:lnTo>
                  <a:lnTo>
                    <a:pt x="457206" y="80900"/>
                  </a:lnTo>
                  <a:lnTo>
                    <a:pt x="453847" y="129509"/>
                  </a:lnTo>
                  <a:lnTo>
                    <a:pt x="452712" y="177558"/>
                  </a:lnTo>
                  <a:lnTo>
                    <a:pt x="451387" y="220740"/>
                  </a:lnTo>
                  <a:lnTo>
                    <a:pt x="444407" y="267326"/>
                  </a:lnTo>
                  <a:lnTo>
                    <a:pt x="442906" y="278068"/>
                  </a:lnTo>
                  <a:lnTo>
                    <a:pt x="442695" y="277615"/>
                  </a:lnTo>
                  <a:lnTo>
                    <a:pt x="445339" y="229610"/>
                  </a:lnTo>
                  <a:lnTo>
                    <a:pt x="451032" y="183242"/>
                  </a:lnTo>
                  <a:lnTo>
                    <a:pt x="463301" y="134202"/>
                  </a:lnTo>
                  <a:lnTo>
                    <a:pt x="473766" y="84762"/>
                  </a:lnTo>
                  <a:lnTo>
                    <a:pt x="495478" y="52399"/>
                  </a:lnTo>
                  <a:lnTo>
                    <a:pt x="523777" y="30915"/>
                  </a:lnTo>
                  <a:lnTo>
                    <a:pt x="534190" y="26356"/>
                  </a:lnTo>
                  <a:lnTo>
                    <a:pt x="548600" y="27340"/>
                  </a:lnTo>
                  <a:lnTo>
                    <a:pt x="565165" y="32670"/>
                  </a:lnTo>
                  <a:lnTo>
                    <a:pt x="595735" y="55435"/>
                  </a:lnTo>
                  <a:lnTo>
                    <a:pt x="607531" y="87971"/>
                  </a:lnTo>
                  <a:lnTo>
                    <a:pt x="612782" y="133361"/>
                  </a:lnTo>
                  <a:lnTo>
                    <a:pt x="614338" y="171770"/>
                  </a:lnTo>
                  <a:lnTo>
                    <a:pt x="609405" y="220780"/>
                  </a:lnTo>
                  <a:lnTo>
                    <a:pt x="604833" y="286869"/>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10" name="SMARTInkShape-560"/>
            <p:cNvSpPr/>
            <p:nvPr/>
          </p:nvSpPr>
          <p:spPr>
            <a:xfrm>
              <a:off x="5602880" y="5930196"/>
              <a:ext cx="269601" cy="446966"/>
            </a:xfrm>
            <a:custGeom>
              <a:avLst/>
              <a:gdLst/>
              <a:ahLst/>
              <a:cxnLst/>
              <a:rect l="0" t="0" r="0" b="0"/>
              <a:pathLst>
                <a:path w="269601" h="446966">
                  <a:moveTo>
                    <a:pt x="208640" y="267404"/>
                  </a:moveTo>
                  <a:lnTo>
                    <a:pt x="208640" y="262011"/>
                  </a:lnTo>
                  <a:lnTo>
                    <a:pt x="203247" y="247870"/>
                  </a:lnTo>
                  <a:lnTo>
                    <a:pt x="179364" y="212956"/>
                  </a:lnTo>
                  <a:lnTo>
                    <a:pt x="164019" y="200684"/>
                  </a:lnTo>
                  <a:lnTo>
                    <a:pt x="147040" y="192595"/>
                  </a:lnTo>
                  <a:lnTo>
                    <a:pt x="114733" y="187402"/>
                  </a:lnTo>
                  <a:lnTo>
                    <a:pt x="96912" y="187820"/>
                  </a:lnTo>
                  <a:lnTo>
                    <a:pt x="81467" y="191770"/>
                  </a:lnTo>
                  <a:lnTo>
                    <a:pt x="54683" y="211128"/>
                  </a:lnTo>
                  <a:lnTo>
                    <a:pt x="31516" y="246880"/>
                  </a:lnTo>
                  <a:lnTo>
                    <a:pt x="12525" y="289258"/>
                  </a:lnTo>
                  <a:lnTo>
                    <a:pt x="3363" y="338727"/>
                  </a:lnTo>
                  <a:lnTo>
                    <a:pt x="0" y="360063"/>
                  </a:lnTo>
                  <a:lnTo>
                    <a:pt x="5585" y="396333"/>
                  </a:lnTo>
                  <a:lnTo>
                    <a:pt x="15288" y="418404"/>
                  </a:lnTo>
                  <a:lnTo>
                    <a:pt x="30137" y="433481"/>
                  </a:lnTo>
                  <a:lnTo>
                    <a:pt x="51516" y="445306"/>
                  </a:lnTo>
                  <a:lnTo>
                    <a:pt x="56478" y="446965"/>
                  </a:lnTo>
                  <a:lnTo>
                    <a:pt x="71021" y="442788"/>
                  </a:lnTo>
                  <a:lnTo>
                    <a:pt x="116714" y="417027"/>
                  </a:lnTo>
                  <a:lnTo>
                    <a:pt x="129402" y="403895"/>
                  </a:lnTo>
                  <a:lnTo>
                    <a:pt x="150444" y="358087"/>
                  </a:lnTo>
                  <a:lnTo>
                    <a:pt x="165619" y="309943"/>
                  </a:lnTo>
                  <a:lnTo>
                    <a:pt x="180589" y="270350"/>
                  </a:lnTo>
                  <a:lnTo>
                    <a:pt x="187158" y="230020"/>
                  </a:lnTo>
                  <a:lnTo>
                    <a:pt x="195753" y="189472"/>
                  </a:lnTo>
                  <a:lnTo>
                    <a:pt x="204320" y="145473"/>
                  </a:lnTo>
                  <a:lnTo>
                    <a:pt x="206720" y="105591"/>
                  </a:lnTo>
                  <a:lnTo>
                    <a:pt x="208071" y="54893"/>
                  </a:lnTo>
                  <a:lnTo>
                    <a:pt x="202367" y="28457"/>
                  </a:lnTo>
                  <a:lnTo>
                    <a:pt x="191095" y="71"/>
                  </a:lnTo>
                  <a:lnTo>
                    <a:pt x="191299" y="0"/>
                  </a:lnTo>
                  <a:lnTo>
                    <a:pt x="194536" y="5941"/>
                  </a:lnTo>
                  <a:lnTo>
                    <a:pt x="190719" y="47762"/>
                  </a:lnTo>
                  <a:lnTo>
                    <a:pt x="189386" y="85495"/>
                  </a:lnTo>
                  <a:lnTo>
                    <a:pt x="188635" y="129591"/>
                  </a:lnTo>
                  <a:lnTo>
                    <a:pt x="188414" y="174893"/>
                  </a:lnTo>
                  <a:lnTo>
                    <a:pt x="188348" y="218669"/>
                  </a:lnTo>
                  <a:lnTo>
                    <a:pt x="188333" y="255528"/>
                  </a:lnTo>
                  <a:lnTo>
                    <a:pt x="189455" y="293735"/>
                  </a:lnTo>
                  <a:lnTo>
                    <a:pt x="196433" y="334284"/>
                  </a:lnTo>
                  <a:lnTo>
                    <a:pt x="212203" y="383372"/>
                  </a:lnTo>
                  <a:lnTo>
                    <a:pt x="220047" y="389872"/>
                  </a:lnTo>
                  <a:lnTo>
                    <a:pt x="269600" y="409644"/>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11" name="SMARTInkShape-561"/>
            <p:cNvSpPr/>
            <p:nvPr/>
          </p:nvSpPr>
          <p:spPr>
            <a:xfrm>
              <a:off x="5915603" y="6031237"/>
              <a:ext cx="369952" cy="291795"/>
            </a:xfrm>
            <a:custGeom>
              <a:avLst/>
              <a:gdLst/>
              <a:ahLst/>
              <a:cxnLst/>
              <a:rect l="0" t="0" r="0" b="0"/>
              <a:pathLst>
                <a:path w="369952" h="291795">
                  <a:moveTo>
                    <a:pt x="139757" y="74923"/>
                  </a:moveTo>
                  <a:lnTo>
                    <a:pt x="147868" y="84163"/>
                  </a:lnTo>
                  <a:lnTo>
                    <a:pt x="155958" y="99235"/>
                  </a:lnTo>
                  <a:lnTo>
                    <a:pt x="159917" y="114860"/>
                  </a:lnTo>
                  <a:lnTo>
                    <a:pt x="158917" y="92219"/>
                  </a:lnTo>
                  <a:lnTo>
                    <a:pt x="142745" y="45395"/>
                  </a:lnTo>
                  <a:lnTo>
                    <a:pt x="126158" y="21753"/>
                  </a:lnTo>
                  <a:lnTo>
                    <a:pt x="119402" y="20285"/>
                  </a:lnTo>
                  <a:lnTo>
                    <a:pt x="91706" y="23613"/>
                  </a:lnTo>
                  <a:lnTo>
                    <a:pt x="79643" y="28788"/>
                  </a:lnTo>
                  <a:lnTo>
                    <a:pt x="55717" y="48835"/>
                  </a:lnTo>
                  <a:lnTo>
                    <a:pt x="29418" y="92811"/>
                  </a:lnTo>
                  <a:lnTo>
                    <a:pt x="11251" y="139158"/>
                  </a:lnTo>
                  <a:lnTo>
                    <a:pt x="2088" y="182887"/>
                  </a:lnTo>
                  <a:lnTo>
                    <a:pt x="0" y="229334"/>
                  </a:lnTo>
                  <a:lnTo>
                    <a:pt x="6030" y="263290"/>
                  </a:lnTo>
                  <a:lnTo>
                    <a:pt x="11836" y="276423"/>
                  </a:lnTo>
                  <a:lnTo>
                    <a:pt x="21191" y="286022"/>
                  </a:lnTo>
                  <a:lnTo>
                    <a:pt x="26847" y="290162"/>
                  </a:lnTo>
                  <a:lnTo>
                    <a:pt x="34003" y="291794"/>
                  </a:lnTo>
                  <a:lnTo>
                    <a:pt x="50986" y="290597"/>
                  </a:lnTo>
                  <a:lnTo>
                    <a:pt x="57999" y="287567"/>
                  </a:lnTo>
                  <a:lnTo>
                    <a:pt x="68801" y="278181"/>
                  </a:lnTo>
                  <a:lnTo>
                    <a:pt x="91916" y="245648"/>
                  </a:lnTo>
                  <a:lnTo>
                    <a:pt x="108523" y="200588"/>
                  </a:lnTo>
                  <a:lnTo>
                    <a:pt x="119214" y="160323"/>
                  </a:lnTo>
                  <a:lnTo>
                    <a:pt x="129359" y="112928"/>
                  </a:lnTo>
                  <a:lnTo>
                    <a:pt x="138165" y="64416"/>
                  </a:lnTo>
                  <a:lnTo>
                    <a:pt x="136038" y="50310"/>
                  </a:lnTo>
                  <a:lnTo>
                    <a:pt x="130871" y="37449"/>
                  </a:lnTo>
                  <a:lnTo>
                    <a:pt x="118713" y="81919"/>
                  </a:lnTo>
                  <a:lnTo>
                    <a:pt x="112072" y="121775"/>
                  </a:lnTo>
                  <a:lnTo>
                    <a:pt x="110106" y="164065"/>
                  </a:lnTo>
                  <a:lnTo>
                    <a:pt x="112533" y="213471"/>
                  </a:lnTo>
                  <a:lnTo>
                    <a:pt x="120402" y="247679"/>
                  </a:lnTo>
                  <a:lnTo>
                    <a:pt x="125510" y="261206"/>
                  </a:lnTo>
                  <a:lnTo>
                    <a:pt x="127781" y="274742"/>
                  </a:lnTo>
                  <a:lnTo>
                    <a:pt x="132901" y="279256"/>
                  </a:lnTo>
                  <a:lnTo>
                    <a:pt x="150633" y="284271"/>
                  </a:lnTo>
                  <a:lnTo>
                    <a:pt x="164534" y="283490"/>
                  </a:lnTo>
                  <a:lnTo>
                    <a:pt x="169822" y="281701"/>
                  </a:lnTo>
                  <a:lnTo>
                    <a:pt x="188051" y="263003"/>
                  </a:lnTo>
                  <a:lnTo>
                    <a:pt x="213112" y="218530"/>
                  </a:lnTo>
                  <a:lnTo>
                    <a:pt x="228849" y="170907"/>
                  </a:lnTo>
                  <a:lnTo>
                    <a:pt x="236927" y="135645"/>
                  </a:lnTo>
                  <a:lnTo>
                    <a:pt x="246692" y="90406"/>
                  </a:lnTo>
                  <a:lnTo>
                    <a:pt x="250882" y="42566"/>
                  </a:lnTo>
                  <a:lnTo>
                    <a:pt x="248224" y="34954"/>
                  </a:lnTo>
                  <a:lnTo>
                    <a:pt x="245936" y="31343"/>
                  </a:lnTo>
                  <a:lnTo>
                    <a:pt x="244409" y="30066"/>
                  </a:lnTo>
                  <a:lnTo>
                    <a:pt x="243392" y="30343"/>
                  </a:lnTo>
                  <a:lnTo>
                    <a:pt x="236365" y="55079"/>
                  </a:lnTo>
                  <a:lnTo>
                    <a:pt x="232729" y="101405"/>
                  </a:lnTo>
                  <a:lnTo>
                    <a:pt x="226257" y="141848"/>
                  </a:lnTo>
                  <a:lnTo>
                    <a:pt x="215086" y="185854"/>
                  </a:lnTo>
                  <a:lnTo>
                    <a:pt x="208698" y="227159"/>
                  </a:lnTo>
                  <a:lnTo>
                    <a:pt x="201184" y="264757"/>
                  </a:lnTo>
                  <a:lnTo>
                    <a:pt x="201028" y="264697"/>
                  </a:lnTo>
                  <a:lnTo>
                    <a:pt x="200855" y="261620"/>
                  </a:lnTo>
                  <a:lnTo>
                    <a:pt x="208857" y="223854"/>
                  </a:lnTo>
                  <a:lnTo>
                    <a:pt x="218055" y="175871"/>
                  </a:lnTo>
                  <a:lnTo>
                    <a:pt x="231277" y="127601"/>
                  </a:lnTo>
                  <a:lnTo>
                    <a:pt x="244760" y="85454"/>
                  </a:lnTo>
                  <a:lnTo>
                    <a:pt x="272732" y="42373"/>
                  </a:lnTo>
                  <a:lnTo>
                    <a:pt x="293713" y="14181"/>
                  </a:lnTo>
                  <a:lnTo>
                    <a:pt x="315948" y="1485"/>
                  </a:lnTo>
                  <a:lnTo>
                    <a:pt x="322694" y="0"/>
                  </a:lnTo>
                  <a:lnTo>
                    <a:pt x="333199" y="1360"/>
                  </a:lnTo>
                  <a:lnTo>
                    <a:pt x="336451" y="3303"/>
                  </a:lnTo>
                  <a:lnTo>
                    <a:pt x="338621" y="5728"/>
                  </a:lnTo>
                  <a:lnTo>
                    <a:pt x="361670" y="52416"/>
                  </a:lnTo>
                  <a:lnTo>
                    <a:pt x="369951" y="97606"/>
                  </a:lnTo>
                  <a:lnTo>
                    <a:pt x="369394" y="146743"/>
                  </a:lnTo>
                  <a:lnTo>
                    <a:pt x="365090" y="194040"/>
                  </a:lnTo>
                  <a:lnTo>
                    <a:pt x="363635" y="239689"/>
                  </a:lnTo>
                  <a:lnTo>
                    <a:pt x="363277" y="267963"/>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12" name="SMARTInkShape-562"/>
            <p:cNvSpPr/>
            <p:nvPr/>
          </p:nvSpPr>
          <p:spPr>
            <a:xfrm>
              <a:off x="6300345" y="6020496"/>
              <a:ext cx="161416" cy="268545"/>
            </a:xfrm>
            <a:custGeom>
              <a:avLst/>
              <a:gdLst/>
              <a:ahLst/>
              <a:cxnLst/>
              <a:rect l="0" t="0" r="0" b="0"/>
              <a:pathLst>
                <a:path w="161416" h="268545">
                  <a:moveTo>
                    <a:pt x="161415" y="75504"/>
                  </a:moveTo>
                  <a:lnTo>
                    <a:pt x="152667" y="66756"/>
                  </a:lnTo>
                  <a:lnTo>
                    <a:pt x="122015" y="20969"/>
                  </a:lnTo>
                  <a:lnTo>
                    <a:pt x="109661" y="11755"/>
                  </a:lnTo>
                  <a:lnTo>
                    <a:pt x="77940" y="447"/>
                  </a:lnTo>
                  <a:lnTo>
                    <a:pt x="64861" y="0"/>
                  </a:lnTo>
                  <a:lnTo>
                    <a:pt x="59792" y="1461"/>
                  </a:lnTo>
                  <a:lnTo>
                    <a:pt x="41872" y="19699"/>
                  </a:lnTo>
                  <a:lnTo>
                    <a:pt x="16717" y="70167"/>
                  </a:lnTo>
                  <a:lnTo>
                    <a:pt x="2718" y="115089"/>
                  </a:lnTo>
                  <a:lnTo>
                    <a:pt x="0" y="152333"/>
                  </a:lnTo>
                  <a:lnTo>
                    <a:pt x="2204" y="193095"/>
                  </a:lnTo>
                  <a:lnTo>
                    <a:pt x="8246" y="214691"/>
                  </a:lnTo>
                  <a:lnTo>
                    <a:pt x="18457" y="231815"/>
                  </a:lnTo>
                  <a:lnTo>
                    <a:pt x="42293" y="254150"/>
                  </a:lnTo>
                  <a:lnTo>
                    <a:pt x="120775" y="268544"/>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13" name="SMARTInkShape-563"/>
            <p:cNvSpPr/>
            <p:nvPr/>
          </p:nvSpPr>
          <p:spPr>
            <a:xfrm>
              <a:off x="6453747" y="6011360"/>
              <a:ext cx="251854" cy="286312"/>
            </a:xfrm>
            <a:custGeom>
              <a:avLst/>
              <a:gdLst/>
              <a:ahLst/>
              <a:cxnLst/>
              <a:rect l="0" t="0" r="0" b="0"/>
              <a:pathLst>
                <a:path w="251854" h="286312">
                  <a:moveTo>
                    <a:pt x="38493" y="125280"/>
                  </a:moveTo>
                  <a:lnTo>
                    <a:pt x="20998" y="116532"/>
                  </a:lnTo>
                  <a:lnTo>
                    <a:pt x="20056" y="117190"/>
                  </a:lnTo>
                  <a:lnTo>
                    <a:pt x="19010" y="120932"/>
                  </a:lnTo>
                  <a:lnTo>
                    <a:pt x="22117" y="122381"/>
                  </a:lnTo>
                  <a:lnTo>
                    <a:pt x="34602" y="123992"/>
                  </a:lnTo>
                  <a:lnTo>
                    <a:pt x="81096" y="111026"/>
                  </a:lnTo>
                  <a:lnTo>
                    <a:pt x="99408" y="101363"/>
                  </a:lnTo>
                  <a:lnTo>
                    <a:pt x="137000" y="52952"/>
                  </a:lnTo>
                  <a:lnTo>
                    <a:pt x="146326" y="34109"/>
                  </a:lnTo>
                  <a:lnTo>
                    <a:pt x="145497" y="22295"/>
                  </a:lnTo>
                  <a:lnTo>
                    <a:pt x="143696" y="15983"/>
                  </a:lnTo>
                  <a:lnTo>
                    <a:pt x="139108" y="10647"/>
                  </a:lnTo>
                  <a:lnTo>
                    <a:pt x="124980" y="1707"/>
                  </a:lnTo>
                  <a:lnTo>
                    <a:pt x="117600" y="0"/>
                  </a:lnTo>
                  <a:lnTo>
                    <a:pt x="103380" y="1114"/>
                  </a:lnTo>
                  <a:lnTo>
                    <a:pt x="89533" y="8383"/>
                  </a:lnTo>
                  <a:lnTo>
                    <a:pt x="56587" y="37888"/>
                  </a:lnTo>
                  <a:lnTo>
                    <a:pt x="25137" y="86036"/>
                  </a:lnTo>
                  <a:lnTo>
                    <a:pt x="5098" y="135624"/>
                  </a:lnTo>
                  <a:lnTo>
                    <a:pt x="0" y="176762"/>
                  </a:lnTo>
                  <a:lnTo>
                    <a:pt x="9276" y="219305"/>
                  </a:lnTo>
                  <a:lnTo>
                    <a:pt x="31509" y="256784"/>
                  </a:lnTo>
                  <a:lnTo>
                    <a:pt x="40281" y="267640"/>
                  </a:lnTo>
                  <a:lnTo>
                    <a:pt x="62353" y="280099"/>
                  </a:lnTo>
                  <a:lnTo>
                    <a:pt x="107135" y="286311"/>
                  </a:lnTo>
                  <a:lnTo>
                    <a:pt x="152774" y="284529"/>
                  </a:lnTo>
                  <a:lnTo>
                    <a:pt x="176209" y="278466"/>
                  </a:lnTo>
                  <a:lnTo>
                    <a:pt x="209650" y="256177"/>
                  </a:lnTo>
                  <a:lnTo>
                    <a:pt x="228061" y="236690"/>
                  </a:lnTo>
                  <a:lnTo>
                    <a:pt x="251853" y="186240"/>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grpSp>
        <p:nvGrpSpPr>
          <p:cNvPr id="921" name="SMARTInkShape-Group76"/>
          <p:cNvGrpSpPr/>
          <p:nvPr/>
        </p:nvGrpSpPr>
        <p:grpSpPr>
          <a:xfrm>
            <a:off x="2092960" y="5424809"/>
            <a:ext cx="1125856" cy="396872"/>
            <a:chOff x="2092960" y="5424809"/>
            <a:chExt cx="1125856" cy="396872"/>
          </a:xfrm>
        </p:grpSpPr>
        <p:sp>
          <p:nvSpPr>
            <p:cNvPr id="915" name="SMARTInkShape-564"/>
            <p:cNvSpPr/>
            <p:nvPr/>
          </p:nvSpPr>
          <p:spPr>
            <a:xfrm>
              <a:off x="2773680" y="5506720"/>
              <a:ext cx="50801" cy="1"/>
            </a:xfrm>
            <a:custGeom>
              <a:avLst/>
              <a:gdLst/>
              <a:ahLst/>
              <a:cxnLst/>
              <a:rect l="0" t="0" r="0" b="0"/>
              <a:pathLst>
                <a:path w="50801" h="1">
                  <a:moveTo>
                    <a:pt x="50800" y="0"/>
                  </a:moveTo>
                  <a:lnTo>
                    <a:pt x="0" y="0"/>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16" name="SMARTInkShape-565"/>
            <p:cNvSpPr/>
            <p:nvPr/>
          </p:nvSpPr>
          <p:spPr>
            <a:xfrm>
              <a:off x="2307838" y="5521508"/>
              <a:ext cx="252483" cy="290013"/>
            </a:xfrm>
            <a:custGeom>
              <a:avLst/>
              <a:gdLst/>
              <a:ahLst/>
              <a:cxnLst/>
              <a:rect l="0" t="0" r="0" b="0"/>
              <a:pathLst>
                <a:path w="252483" h="290013">
                  <a:moveTo>
                    <a:pt x="171202" y="107132"/>
                  </a:moveTo>
                  <a:lnTo>
                    <a:pt x="171202" y="98385"/>
                  </a:lnTo>
                  <a:lnTo>
                    <a:pt x="164220" y="89139"/>
                  </a:lnTo>
                  <a:lnTo>
                    <a:pt x="161461" y="78519"/>
                  </a:lnTo>
                  <a:lnTo>
                    <a:pt x="154142" y="68910"/>
                  </a:lnTo>
                  <a:lnTo>
                    <a:pt x="150719" y="59432"/>
                  </a:lnTo>
                  <a:lnTo>
                    <a:pt x="144186" y="48345"/>
                  </a:lnTo>
                  <a:lnTo>
                    <a:pt x="140620" y="32391"/>
                  </a:lnTo>
                  <a:lnTo>
                    <a:pt x="135785" y="23866"/>
                  </a:lnTo>
                  <a:lnTo>
                    <a:pt x="129873" y="19325"/>
                  </a:lnTo>
                  <a:lnTo>
                    <a:pt x="123482" y="16178"/>
                  </a:lnTo>
                  <a:lnTo>
                    <a:pt x="113538" y="9188"/>
                  </a:lnTo>
                  <a:lnTo>
                    <a:pt x="103442" y="5486"/>
                  </a:lnTo>
                  <a:lnTo>
                    <a:pt x="96683" y="620"/>
                  </a:lnTo>
                  <a:lnTo>
                    <a:pt x="92172" y="0"/>
                  </a:lnTo>
                  <a:lnTo>
                    <a:pt x="63770" y="6027"/>
                  </a:lnTo>
                  <a:lnTo>
                    <a:pt x="46019" y="19590"/>
                  </a:lnTo>
                  <a:lnTo>
                    <a:pt x="35772" y="34784"/>
                  </a:lnTo>
                  <a:lnTo>
                    <a:pt x="24166" y="78849"/>
                  </a:lnTo>
                  <a:lnTo>
                    <a:pt x="11750" y="124709"/>
                  </a:lnTo>
                  <a:lnTo>
                    <a:pt x="1438" y="167550"/>
                  </a:lnTo>
                  <a:lnTo>
                    <a:pt x="0" y="217692"/>
                  </a:lnTo>
                  <a:lnTo>
                    <a:pt x="12675" y="255541"/>
                  </a:lnTo>
                  <a:lnTo>
                    <a:pt x="26037" y="278881"/>
                  </a:lnTo>
                  <a:lnTo>
                    <a:pt x="27012" y="282590"/>
                  </a:lnTo>
                  <a:lnTo>
                    <a:pt x="29920" y="285065"/>
                  </a:lnTo>
                  <a:lnTo>
                    <a:pt x="43670" y="288546"/>
                  </a:lnTo>
                  <a:lnTo>
                    <a:pt x="67929" y="289819"/>
                  </a:lnTo>
                  <a:lnTo>
                    <a:pt x="77513" y="286916"/>
                  </a:lnTo>
                  <a:lnTo>
                    <a:pt x="96399" y="272671"/>
                  </a:lnTo>
                  <a:lnTo>
                    <a:pt x="106768" y="261668"/>
                  </a:lnTo>
                  <a:lnTo>
                    <a:pt x="127168" y="218276"/>
                  </a:lnTo>
                  <a:lnTo>
                    <a:pt x="136204" y="194877"/>
                  </a:lnTo>
                  <a:lnTo>
                    <a:pt x="140325" y="144270"/>
                  </a:lnTo>
                  <a:lnTo>
                    <a:pt x="140670" y="96511"/>
                  </a:lnTo>
                  <a:lnTo>
                    <a:pt x="139583" y="65480"/>
                  </a:lnTo>
                  <a:lnTo>
                    <a:pt x="131503" y="39905"/>
                  </a:lnTo>
                  <a:lnTo>
                    <a:pt x="130565" y="25906"/>
                  </a:lnTo>
                  <a:lnTo>
                    <a:pt x="131691" y="64540"/>
                  </a:lnTo>
                  <a:lnTo>
                    <a:pt x="147892" y="111030"/>
                  </a:lnTo>
                  <a:lnTo>
                    <a:pt x="164481" y="158445"/>
                  </a:lnTo>
                  <a:lnTo>
                    <a:pt x="181369" y="205789"/>
                  </a:lnTo>
                  <a:lnTo>
                    <a:pt x="205069" y="255973"/>
                  </a:lnTo>
                  <a:lnTo>
                    <a:pt x="215229" y="271021"/>
                  </a:lnTo>
                  <a:lnTo>
                    <a:pt x="222002" y="275927"/>
                  </a:lnTo>
                  <a:lnTo>
                    <a:pt x="252482" y="290012"/>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17" name="SMARTInkShape-566"/>
            <p:cNvSpPr/>
            <p:nvPr/>
          </p:nvSpPr>
          <p:spPr>
            <a:xfrm>
              <a:off x="2865120" y="5537200"/>
              <a:ext cx="81281" cy="258746"/>
            </a:xfrm>
            <a:custGeom>
              <a:avLst/>
              <a:gdLst/>
              <a:ahLst/>
              <a:cxnLst/>
              <a:rect l="0" t="0" r="0" b="0"/>
              <a:pathLst>
                <a:path w="81281" h="258746">
                  <a:moveTo>
                    <a:pt x="0" y="0"/>
                  </a:moveTo>
                  <a:lnTo>
                    <a:pt x="0" y="44208"/>
                  </a:lnTo>
                  <a:lnTo>
                    <a:pt x="0" y="90138"/>
                  </a:lnTo>
                  <a:lnTo>
                    <a:pt x="0" y="137715"/>
                  </a:lnTo>
                  <a:lnTo>
                    <a:pt x="8111" y="184286"/>
                  </a:lnTo>
                  <a:lnTo>
                    <a:pt x="23595" y="231616"/>
                  </a:lnTo>
                  <a:lnTo>
                    <a:pt x="34193" y="249696"/>
                  </a:lnTo>
                  <a:lnTo>
                    <a:pt x="42667" y="257732"/>
                  </a:lnTo>
                  <a:lnTo>
                    <a:pt x="48765" y="258745"/>
                  </a:lnTo>
                  <a:lnTo>
                    <a:pt x="81280" y="254000"/>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18" name="SMARTInkShape-567"/>
            <p:cNvSpPr/>
            <p:nvPr/>
          </p:nvSpPr>
          <p:spPr>
            <a:xfrm>
              <a:off x="3024370" y="5468697"/>
              <a:ext cx="194446" cy="314978"/>
            </a:xfrm>
            <a:custGeom>
              <a:avLst/>
              <a:gdLst/>
              <a:ahLst/>
              <a:cxnLst/>
              <a:rect l="0" t="0" r="0" b="0"/>
              <a:pathLst>
                <a:path w="194446" h="314978">
                  <a:moveTo>
                    <a:pt x="94750" y="48183"/>
                  </a:moveTo>
                  <a:lnTo>
                    <a:pt x="89357" y="42790"/>
                  </a:lnTo>
                  <a:lnTo>
                    <a:pt x="83698" y="40141"/>
                  </a:lnTo>
                  <a:lnTo>
                    <a:pt x="80609" y="39435"/>
                  </a:lnTo>
                  <a:lnTo>
                    <a:pt x="71156" y="44671"/>
                  </a:lnTo>
                  <a:lnTo>
                    <a:pt x="47115" y="66912"/>
                  </a:lnTo>
                  <a:lnTo>
                    <a:pt x="16382" y="115665"/>
                  </a:lnTo>
                  <a:lnTo>
                    <a:pt x="1789" y="164886"/>
                  </a:lnTo>
                  <a:lnTo>
                    <a:pt x="0" y="199769"/>
                  </a:lnTo>
                  <a:lnTo>
                    <a:pt x="8350" y="248132"/>
                  </a:lnTo>
                  <a:lnTo>
                    <a:pt x="20226" y="274773"/>
                  </a:lnTo>
                  <a:lnTo>
                    <a:pt x="36793" y="294140"/>
                  </a:lnTo>
                  <a:lnTo>
                    <a:pt x="70553" y="312343"/>
                  </a:lnTo>
                  <a:lnTo>
                    <a:pt x="90017" y="314977"/>
                  </a:lnTo>
                  <a:lnTo>
                    <a:pt x="108451" y="311256"/>
                  </a:lnTo>
                  <a:lnTo>
                    <a:pt x="151058" y="293480"/>
                  </a:lnTo>
                  <a:lnTo>
                    <a:pt x="167189" y="283639"/>
                  </a:lnTo>
                  <a:lnTo>
                    <a:pt x="181884" y="267977"/>
                  </a:lnTo>
                  <a:lnTo>
                    <a:pt x="189921" y="240696"/>
                  </a:lnTo>
                  <a:lnTo>
                    <a:pt x="194445" y="196287"/>
                  </a:lnTo>
                  <a:lnTo>
                    <a:pt x="192775" y="161679"/>
                  </a:lnTo>
                  <a:lnTo>
                    <a:pt x="182097" y="119646"/>
                  </a:lnTo>
                  <a:lnTo>
                    <a:pt x="167988" y="79860"/>
                  </a:lnTo>
                  <a:lnTo>
                    <a:pt x="138164" y="42013"/>
                  </a:lnTo>
                  <a:lnTo>
                    <a:pt x="89335" y="6216"/>
                  </a:lnTo>
                  <a:lnTo>
                    <a:pt x="73453" y="0"/>
                  </a:lnTo>
                  <a:lnTo>
                    <a:pt x="62331" y="1557"/>
                  </a:lnTo>
                  <a:lnTo>
                    <a:pt x="13470" y="17703"/>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19" name="SMARTInkShape-568"/>
            <p:cNvSpPr/>
            <p:nvPr/>
          </p:nvSpPr>
          <p:spPr>
            <a:xfrm>
              <a:off x="2092960" y="5516880"/>
              <a:ext cx="142241" cy="253986"/>
            </a:xfrm>
            <a:custGeom>
              <a:avLst/>
              <a:gdLst/>
              <a:ahLst/>
              <a:cxnLst/>
              <a:rect l="0" t="0" r="0" b="0"/>
              <a:pathLst>
                <a:path w="142241" h="253986">
                  <a:moveTo>
                    <a:pt x="0" y="10160"/>
                  </a:moveTo>
                  <a:lnTo>
                    <a:pt x="5394" y="15553"/>
                  </a:lnTo>
                  <a:lnTo>
                    <a:pt x="8042" y="21211"/>
                  </a:lnTo>
                  <a:lnTo>
                    <a:pt x="18147" y="71408"/>
                  </a:lnTo>
                  <a:lnTo>
                    <a:pt x="22686" y="91525"/>
                  </a:lnTo>
                  <a:lnTo>
                    <a:pt x="28171" y="111785"/>
                  </a:lnTo>
                  <a:lnTo>
                    <a:pt x="32806" y="132088"/>
                  </a:lnTo>
                  <a:lnTo>
                    <a:pt x="37158" y="146759"/>
                  </a:lnTo>
                  <a:lnTo>
                    <a:pt x="40436" y="194531"/>
                  </a:lnTo>
                  <a:lnTo>
                    <a:pt x="41678" y="206121"/>
                  </a:lnTo>
                  <a:lnTo>
                    <a:pt x="49376" y="226399"/>
                  </a:lnTo>
                  <a:lnTo>
                    <a:pt x="50800" y="253985"/>
                  </a:lnTo>
                  <a:lnTo>
                    <a:pt x="51929" y="217549"/>
                  </a:lnTo>
                  <a:lnTo>
                    <a:pt x="59548" y="171934"/>
                  </a:lnTo>
                  <a:lnTo>
                    <a:pt x="68816" y="124828"/>
                  </a:lnTo>
                  <a:lnTo>
                    <a:pt x="73448" y="102461"/>
                  </a:lnTo>
                  <a:lnTo>
                    <a:pt x="91322" y="54430"/>
                  </a:lnTo>
                  <a:lnTo>
                    <a:pt x="96279" y="42629"/>
                  </a:lnTo>
                  <a:lnTo>
                    <a:pt x="105256" y="32870"/>
                  </a:lnTo>
                  <a:lnTo>
                    <a:pt x="142240" y="0"/>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20" name="SMARTInkShape-569"/>
            <p:cNvSpPr/>
            <p:nvPr/>
          </p:nvSpPr>
          <p:spPr>
            <a:xfrm>
              <a:off x="2542507" y="5424809"/>
              <a:ext cx="251494" cy="396872"/>
            </a:xfrm>
            <a:custGeom>
              <a:avLst/>
              <a:gdLst/>
              <a:ahLst/>
              <a:cxnLst/>
              <a:rect l="0" t="0" r="0" b="0"/>
              <a:pathLst>
                <a:path w="251494" h="396872">
                  <a:moveTo>
                    <a:pt x="170213" y="163191"/>
                  </a:moveTo>
                  <a:lnTo>
                    <a:pt x="177196" y="179413"/>
                  </a:lnTo>
                  <a:lnTo>
                    <a:pt x="179955" y="200170"/>
                  </a:lnTo>
                  <a:lnTo>
                    <a:pt x="180249" y="186566"/>
                  </a:lnTo>
                  <a:lnTo>
                    <a:pt x="177308" y="176213"/>
                  </a:lnTo>
                  <a:lnTo>
                    <a:pt x="142346" y="126923"/>
                  </a:lnTo>
                  <a:lnTo>
                    <a:pt x="129229" y="118850"/>
                  </a:lnTo>
                  <a:lnTo>
                    <a:pt x="122570" y="116697"/>
                  </a:lnTo>
                  <a:lnTo>
                    <a:pt x="106141" y="117315"/>
                  </a:lnTo>
                  <a:lnTo>
                    <a:pt x="89808" y="121353"/>
                  </a:lnTo>
                  <a:lnTo>
                    <a:pt x="78786" y="126909"/>
                  </a:lnTo>
                  <a:lnTo>
                    <a:pt x="48546" y="154770"/>
                  </a:lnTo>
                  <a:lnTo>
                    <a:pt x="20118" y="195461"/>
                  </a:lnTo>
                  <a:lnTo>
                    <a:pt x="5953" y="235470"/>
                  </a:lnTo>
                  <a:lnTo>
                    <a:pt x="0" y="283071"/>
                  </a:lnTo>
                  <a:lnTo>
                    <a:pt x="3629" y="327529"/>
                  </a:lnTo>
                  <a:lnTo>
                    <a:pt x="14896" y="349496"/>
                  </a:lnTo>
                  <a:lnTo>
                    <a:pt x="38937" y="376600"/>
                  </a:lnTo>
                  <a:lnTo>
                    <a:pt x="46571" y="377713"/>
                  </a:lnTo>
                  <a:lnTo>
                    <a:pt x="75503" y="369620"/>
                  </a:lnTo>
                  <a:lnTo>
                    <a:pt x="87856" y="362934"/>
                  </a:lnTo>
                  <a:lnTo>
                    <a:pt x="118950" y="326239"/>
                  </a:lnTo>
                  <a:lnTo>
                    <a:pt x="129743" y="305647"/>
                  </a:lnTo>
                  <a:lnTo>
                    <a:pt x="138889" y="257851"/>
                  </a:lnTo>
                  <a:lnTo>
                    <a:pt x="146131" y="221718"/>
                  </a:lnTo>
                  <a:lnTo>
                    <a:pt x="148221" y="188075"/>
                  </a:lnTo>
                  <a:lnTo>
                    <a:pt x="149150" y="153554"/>
                  </a:lnTo>
                  <a:lnTo>
                    <a:pt x="146663" y="108408"/>
                  </a:lnTo>
                  <a:lnTo>
                    <a:pt x="138776" y="70570"/>
                  </a:lnTo>
                  <a:lnTo>
                    <a:pt x="122674" y="20085"/>
                  </a:lnTo>
                  <a:lnTo>
                    <a:pt x="114860" y="1378"/>
                  </a:lnTo>
                  <a:lnTo>
                    <a:pt x="115249" y="0"/>
                  </a:lnTo>
                  <a:lnTo>
                    <a:pt x="116637" y="210"/>
                  </a:lnTo>
                  <a:lnTo>
                    <a:pt x="125847" y="38847"/>
                  </a:lnTo>
                  <a:lnTo>
                    <a:pt x="131848" y="81432"/>
                  </a:lnTo>
                  <a:lnTo>
                    <a:pt x="143569" y="127851"/>
                  </a:lnTo>
                  <a:lnTo>
                    <a:pt x="155626" y="174648"/>
                  </a:lnTo>
                  <a:lnTo>
                    <a:pt x="159870" y="217511"/>
                  </a:lnTo>
                  <a:lnTo>
                    <a:pt x="170846" y="266490"/>
                  </a:lnTo>
                  <a:lnTo>
                    <a:pt x="183571" y="308945"/>
                  </a:lnTo>
                  <a:lnTo>
                    <a:pt x="198630" y="351251"/>
                  </a:lnTo>
                  <a:lnTo>
                    <a:pt x="202705" y="363071"/>
                  </a:lnTo>
                  <a:lnTo>
                    <a:pt x="216263" y="379215"/>
                  </a:lnTo>
                  <a:lnTo>
                    <a:pt x="251493" y="396871"/>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grpSp>
        <p:nvGrpSpPr>
          <p:cNvPr id="930" name="SMARTInkShape-Group77"/>
          <p:cNvGrpSpPr/>
          <p:nvPr/>
        </p:nvGrpSpPr>
        <p:grpSpPr>
          <a:xfrm>
            <a:off x="2024023" y="6357547"/>
            <a:ext cx="1257658" cy="490294"/>
            <a:chOff x="2024023" y="6357547"/>
            <a:chExt cx="1257658" cy="490294"/>
          </a:xfrm>
        </p:grpSpPr>
        <p:sp>
          <p:nvSpPr>
            <p:cNvPr id="922" name="SMARTInkShape-570"/>
            <p:cNvSpPr/>
            <p:nvPr/>
          </p:nvSpPr>
          <p:spPr>
            <a:xfrm>
              <a:off x="2265680" y="6498795"/>
              <a:ext cx="182881" cy="308406"/>
            </a:xfrm>
            <a:custGeom>
              <a:avLst/>
              <a:gdLst/>
              <a:ahLst/>
              <a:cxnLst/>
              <a:rect l="0" t="0" r="0" b="0"/>
              <a:pathLst>
                <a:path w="182881" h="308406">
                  <a:moveTo>
                    <a:pt x="0" y="13765"/>
                  </a:moveTo>
                  <a:lnTo>
                    <a:pt x="0" y="59464"/>
                  </a:lnTo>
                  <a:lnTo>
                    <a:pt x="0" y="104197"/>
                  </a:lnTo>
                  <a:lnTo>
                    <a:pt x="0" y="146174"/>
                  </a:lnTo>
                  <a:lnTo>
                    <a:pt x="8111" y="196961"/>
                  </a:lnTo>
                  <a:lnTo>
                    <a:pt x="17574" y="246964"/>
                  </a:lnTo>
                  <a:lnTo>
                    <a:pt x="22517" y="267622"/>
                  </a:lnTo>
                  <a:lnTo>
                    <a:pt x="28907" y="284044"/>
                  </a:lnTo>
                  <a:lnTo>
                    <a:pt x="38812" y="283278"/>
                  </a:lnTo>
                  <a:lnTo>
                    <a:pt x="51117" y="279176"/>
                  </a:lnTo>
                  <a:lnTo>
                    <a:pt x="54398" y="276501"/>
                  </a:lnTo>
                  <a:lnTo>
                    <a:pt x="59172" y="268261"/>
                  </a:lnTo>
                  <a:lnTo>
                    <a:pt x="71436" y="229356"/>
                  </a:lnTo>
                  <a:lnTo>
                    <a:pt x="79336" y="178773"/>
                  </a:lnTo>
                  <a:lnTo>
                    <a:pt x="80704" y="130390"/>
                  </a:lnTo>
                  <a:lnTo>
                    <a:pt x="81109" y="89336"/>
                  </a:lnTo>
                  <a:lnTo>
                    <a:pt x="81229" y="50330"/>
                  </a:lnTo>
                  <a:lnTo>
                    <a:pt x="72528" y="0"/>
                  </a:lnTo>
                  <a:lnTo>
                    <a:pt x="76931" y="11568"/>
                  </a:lnTo>
                  <a:lnTo>
                    <a:pt x="81550" y="52800"/>
                  </a:lnTo>
                  <a:lnTo>
                    <a:pt x="89152" y="97739"/>
                  </a:lnTo>
                  <a:lnTo>
                    <a:pt x="93772" y="136483"/>
                  </a:lnTo>
                  <a:lnTo>
                    <a:pt x="105448" y="184636"/>
                  </a:lnTo>
                  <a:lnTo>
                    <a:pt x="119753" y="227889"/>
                  </a:lnTo>
                  <a:lnTo>
                    <a:pt x="137129" y="272724"/>
                  </a:lnTo>
                  <a:lnTo>
                    <a:pt x="138833" y="281231"/>
                  </a:lnTo>
                  <a:lnTo>
                    <a:pt x="144484" y="288031"/>
                  </a:lnTo>
                  <a:lnTo>
                    <a:pt x="182880" y="308405"/>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23" name="SMARTInkShape-571"/>
            <p:cNvSpPr/>
            <p:nvPr/>
          </p:nvSpPr>
          <p:spPr>
            <a:xfrm>
              <a:off x="2509534" y="6364927"/>
              <a:ext cx="30467" cy="462594"/>
            </a:xfrm>
            <a:custGeom>
              <a:avLst/>
              <a:gdLst/>
              <a:ahLst/>
              <a:cxnLst/>
              <a:rect l="0" t="0" r="0" b="0"/>
              <a:pathLst>
                <a:path w="30467" h="462594">
                  <a:moveTo>
                    <a:pt x="20306" y="5393"/>
                  </a:moveTo>
                  <a:lnTo>
                    <a:pt x="14912" y="0"/>
                  </a:lnTo>
                  <a:lnTo>
                    <a:pt x="12195" y="669"/>
                  </a:lnTo>
                  <a:lnTo>
                    <a:pt x="6165" y="7432"/>
                  </a:lnTo>
                  <a:lnTo>
                    <a:pt x="1817" y="50902"/>
                  </a:lnTo>
                  <a:lnTo>
                    <a:pt x="528" y="92255"/>
                  </a:lnTo>
                  <a:lnTo>
                    <a:pt x="147" y="131350"/>
                  </a:lnTo>
                  <a:lnTo>
                    <a:pt x="34" y="176926"/>
                  </a:lnTo>
                  <a:lnTo>
                    <a:pt x="0" y="226178"/>
                  </a:lnTo>
                  <a:lnTo>
                    <a:pt x="5384" y="276520"/>
                  </a:lnTo>
                  <a:lnTo>
                    <a:pt x="8735" y="327184"/>
                  </a:lnTo>
                  <a:lnTo>
                    <a:pt x="9728" y="367157"/>
                  </a:lnTo>
                  <a:lnTo>
                    <a:pt x="10022" y="411236"/>
                  </a:lnTo>
                  <a:lnTo>
                    <a:pt x="15503" y="443864"/>
                  </a:lnTo>
                  <a:lnTo>
                    <a:pt x="21182" y="454269"/>
                  </a:lnTo>
                  <a:lnTo>
                    <a:pt x="30466" y="462593"/>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24" name="SMARTInkShape-572"/>
            <p:cNvSpPr/>
            <p:nvPr/>
          </p:nvSpPr>
          <p:spPr>
            <a:xfrm>
              <a:off x="2824759" y="6583680"/>
              <a:ext cx="9882" cy="243841"/>
            </a:xfrm>
            <a:custGeom>
              <a:avLst/>
              <a:gdLst/>
              <a:ahLst/>
              <a:cxnLst/>
              <a:rect l="0" t="0" r="0" b="0"/>
              <a:pathLst>
                <a:path w="9882" h="243841">
                  <a:moveTo>
                    <a:pt x="9881" y="0"/>
                  </a:moveTo>
                  <a:lnTo>
                    <a:pt x="9881" y="41198"/>
                  </a:lnTo>
                  <a:lnTo>
                    <a:pt x="9881" y="77306"/>
                  </a:lnTo>
                  <a:lnTo>
                    <a:pt x="6870" y="114722"/>
                  </a:lnTo>
                  <a:lnTo>
                    <a:pt x="1133" y="163772"/>
                  </a:lnTo>
                  <a:lnTo>
                    <a:pt x="0" y="209335"/>
                  </a:lnTo>
                  <a:lnTo>
                    <a:pt x="9881" y="243840"/>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25" name="SMARTInkShape-573"/>
            <p:cNvSpPr/>
            <p:nvPr/>
          </p:nvSpPr>
          <p:spPr>
            <a:xfrm>
              <a:off x="2024023" y="6475581"/>
              <a:ext cx="188597" cy="283083"/>
            </a:xfrm>
            <a:custGeom>
              <a:avLst/>
              <a:gdLst/>
              <a:ahLst/>
              <a:cxnLst/>
              <a:rect l="0" t="0" r="0" b="0"/>
              <a:pathLst>
                <a:path w="188597" h="283083">
                  <a:moveTo>
                    <a:pt x="160377" y="36979"/>
                  </a:moveTo>
                  <a:lnTo>
                    <a:pt x="125717" y="4578"/>
                  </a:lnTo>
                  <a:lnTo>
                    <a:pt x="112611" y="0"/>
                  </a:lnTo>
                  <a:lnTo>
                    <a:pt x="99260" y="977"/>
                  </a:lnTo>
                  <a:lnTo>
                    <a:pt x="85801" y="6302"/>
                  </a:lnTo>
                  <a:lnTo>
                    <a:pt x="38453" y="47524"/>
                  </a:lnTo>
                  <a:lnTo>
                    <a:pt x="16757" y="74309"/>
                  </a:lnTo>
                  <a:lnTo>
                    <a:pt x="5185" y="116149"/>
                  </a:lnTo>
                  <a:lnTo>
                    <a:pt x="0" y="160657"/>
                  </a:lnTo>
                  <a:lnTo>
                    <a:pt x="6360" y="203315"/>
                  </a:lnTo>
                  <a:lnTo>
                    <a:pt x="12150" y="231321"/>
                  </a:lnTo>
                  <a:lnTo>
                    <a:pt x="27518" y="253551"/>
                  </a:lnTo>
                  <a:lnTo>
                    <a:pt x="58546" y="275750"/>
                  </a:lnTo>
                  <a:lnTo>
                    <a:pt x="77866" y="283082"/>
                  </a:lnTo>
                  <a:lnTo>
                    <a:pt x="103693" y="280862"/>
                  </a:lnTo>
                  <a:lnTo>
                    <a:pt x="126529" y="275946"/>
                  </a:lnTo>
                  <a:lnTo>
                    <a:pt x="145710" y="263978"/>
                  </a:lnTo>
                  <a:lnTo>
                    <a:pt x="160632" y="247370"/>
                  </a:lnTo>
                  <a:lnTo>
                    <a:pt x="183225" y="204541"/>
                  </a:lnTo>
                  <a:lnTo>
                    <a:pt x="188596" y="177690"/>
                  </a:lnTo>
                  <a:lnTo>
                    <a:pt x="182299" y="134891"/>
                  </a:lnTo>
                  <a:lnTo>
                    <a:pt x="173395" y="88192"/>
                  </a:lnTo>
                  <a:lnTo>
                    <a:pt x="160273" y="52907"/>
                  </a:lnTo>
                  <a:lnTo>
                    <a:pt x="156921" y="47598"/>
                  </a:lnTo>
                  <a:lnTo>
                    <a:pt x="109577" y="26819"/>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26" name="SMARTInkShape-574"/>
            <p:cNvSpPr/>
            <p:nvPr/>
          </p:nvSpPr>
          <p:spPr>
            <a:xfrm>
              <a:off x="2783840" y="6461760"/>
              <a:ext cx="20321" cy="10161"/>
            </a:xfrm>
            <a:custGeom>
              <a:avLst/>
              <a:gdLst/>
              <a:ahLst/>
              <a:cxnLst/>
              <a:rect l="0" t="0" r="0" b="0"/>
              <a:pathLst>
                <a:path w="20321" h="10161">
                  <a:moveTo>
                    <a:pt x="0" y="0"/>
                  </a:moveTo>
                  <a:lnTo>
                    <a:pt x="20320" y="10160"/>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27" name="SMARTInkShape-575"/>
            <p:cNvSpPr/>
            <p:nvPr/>
          </p:nvSpPr>
          <p:spPr>
            <a:xfrm>
              <a:off x="2878480" y="6357547"/>
              <a:ext cx="240641" cy="439493"/>
            </a:xfrm>
            <a:custGeom>
              <a:avLst/>
              <a:gdLst/>
              <a:ahLst/>
              <a:cxnLst/>
              <a:rect l="0" t="0" r="0" b="0"/>
              <a:pathLst>
                <a:path w="240641" h="439493">
                  <a:moveTo>
                    <a:pt x="179680" y="256614"/>
                  </a:moveTo>
                  <a:lnTo>
                    <a:pt x="170440" y="245115"/>
                  </a:lnTo>
                  <a:lnTo>
                    <a:pt x="141656" y="195700"/>
                  </a:lnTo>
                  <a:lnTo>
                    <a:pt x="121035" y="170116"/>
                  </a:lnTo>
                  <a:lnTo>
                    <a:pt x="92711" y="150512"/>
                  </a:lnTo>
                  <a:lnTo>
                    <a:pt x="87834" y="148626"/>
                  </a:lnTo>
                  <a:lnTo>
                    <a:pt x="83454" y="148497"/>
                  </a:lnTo>
                  <a:lnTo>
                    <a:pt x="75577" y="151364"/>
                  </a:lnTo>
                  <a:lnTo>
                    <a:pt x="31562" y="182975"/>
                  </a:lnTo>
                  <a:lnTo>
                    <a:pt x="23539" y="199050"/>
                  </a:lnTo>
                  <a:lnTo>
                    <a:pt x="13001" y="236171"/>
                  </a:lnTo>
                  <a:lnTo>
                    <a:pt x="4000" y="271234"/>
                  </a:lnTo>
                  <a:lnTo>
                    <a:pt x="0" y="309396"/>
                  </a:lnTo>
                  <a:lnTo>
                    <a:pt x="3142" y="358173"/>
                  </a:lnTo>
                  <a:lnTo>
                    <a:pt x="16616" y="401224"/>
                  </a:lnTo>
                  <a:lnTo>
                    <a:pt x="31571" y="419850"/>
                  </a:lnTo>
                  <a:lnTo>
                    <a:pt x="40301" y="426399"/>
                  </a:lnTo>
                  <a:lnTo>
                    <a:pt x="49508" y="429634"/>
                  </a:lnTo>
                  <a:lnTo>
                    <a:pt x="68768" y="430219"/>
                  </a:lnTo>
                  <a:lnTo>
                    <a:pt x="98651" y="418808"/>
                  </a:lnTo>
                  <a:lnTo>
                    <a:pt x="112811" y="398314"/>
                  </a:lnTo>
                  <a:lnTo>
                    <a:pt x="127129" y="358054"/>
                  </a:lnTo>
                  <a:lnTo>
                    <a:pt x="138521" y="317526"/>
                  </a:lnTo>
                  <a:lnTo>
                    <a:pt x="152484" y="268771"/>
                  </a:lnTo>
                  <a:lnTo>
                    <a:pt x="157323" y="226098"/>
                  </a:lnTo>
                  <a:lnTo>
                    <a:pt x="158756" y="183099"/>
                  </a:lnTo>
                  <a:lnTo>
                    <a:pt x="159181" y="141761"/>
                  </a:lnTo>
                  <a:lnTo>
                    <a:pt x="159281" y="108483"/>
                  </a:lnTo>
                  <a:lnTo>
                    <a:pt x="159337" y="63709"/>
                  </a:lnTo>
                  <a:lnTo>
                    <a:pt x="156343" y="36144"/>
                  </a:lnTo>
                  <a:lnTo>
                    <a:pt x="148306" y="16687"/>
                  </a:lnTo>
                  <a:lnTo>
                    <a:pt x="143158" y="7740"/>
                  </a:lnTo>
                  <a:lnTo>
                    <a:pt x="140870" y="0"/>
                  </a:lnTo>
                  <a:lnTo>
                    <a:pt x="140260" y="2000"/>
                  </a:lnTo>
                  <a:lnTo>
                    <a:pt x="140276" y="47119"/>
                  </a:lnTo>
                  <a:lnTo>
                    <a:pt x="147103" y="87667"/>
                  </a:lnTo>
                  <a:lnTo>
                    <a:pt x="148579" y="125651"/>
                  </a:lnTo>
                  <a:lnTo>
                    <a:pt x="149016" y="168515"/>
                  </a:lnTo>
                  <a:lnTo>
                    <a:pt x="149146" y="213953"/>
                  </a:lnTo>
                  <a:lnTo>
                    <a:pt x="152194" y="259024"/>
                  </a:lnTo>
                  <a:lnTo>
                    <a:pt x="157237" y="305118"/>
                  </a:lnTo>
                  <a:lnTo>
                    <a:pt x="164334" y="355753"/>
                  </a:lnTo>
                  <a:lnTo>
                    <a:pt x="177736" y="404220"/>
                  </a:lnTo>
                  <a:lnTo>
                    <a:pt x="188600" y="422311"/>
                  </a:lnTo>
                  <a:lnTo>
                    <a:pt x="196915" y="428039"/>
                  </a:lnTo>
                  <a:lnTo>
                    <a:pt x="240640" y="439492"/>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28" name="SMARTInkShape-576"/>
            <p:cNvSpPr/>
            <p:nvPr/>
          </p:nvSpPr>
          <p:spPr>
            <a:xfrm>
              <a:off x="2407920" y="6513409"/>
              <a:ext cx="343751" cy="287933"/>
            </a:xfrm>
            <a:custGeom>
              <a:avLst/>
              <a:gdLst/>
              <a:ahLst/>
              <a:cxnLst/>
              <a:rect l="0" t="0" r="0" b="0"/>
              <a:pathLst>
                <a:path w="343751" h="287933">
                  <a:moveTo>
                    <a:pt x="0" y="39791"/>
                  </a:moveTo>
                  <a:lnTo>
                    <a:pt x="39070" y="39791"/>
                  </a:lnTo>
                  <a:lnTo>
                    <a:pt x="81442" y="39791"/>
                  </a:lnTo>
                  <a:lnTo>
                    <a:pt x="118958" y="34398"/>
                  </a:lnTo>
                  <a:lnTo>
                    <a:pt x="162310" y="31043"/>
                  </a:lnTo>
                  <a:lnTo>
                    <a:pt x="205509" y="24655"/>
                  </a:lnTo>
                  <a:lnTo>
                    <a:pt x="254096" y="19926"/>
                  </a:lnTo>
                  <a:lnTo>
                    <a:pt x="258579" y="17516"/>
                  </a:lnTo>
                  <a:lnTo>
                    <a:pt x="272024" y="2015"/>
                  </a:lnTo>
                  <a:lnTo>
                    <a:pt x="252066" y="0"/>
                  </a:lnTo>
                  <a:lnTo>
                    <a:pt x="228341" y="4796"/>
                  </a:lnTo>
                  <a:lnTo>
                    <a:pt x="207012" y="13367"/>
                  </a:lnTo>
                  <a:lnTo>
                    <a:pt x="196239" y="25789"/>
                  </a:lnTo>
                  <a:lnTo>
                    <a:pt x="191786" y="33843"/>
                  </a:lnTo>
                  <a:lnTo>
                    <a:pt x="189849" y="51823"/>
                  </a:lnTo>
                  <a:lnTo>
                    <a:pt x="192751" y="68845"/>
                  </a:lnTo>
                  <a:lnTo>
                    <a:pt x="197803" y="80174"/>
                  </a:lnTo>
                  <a:lnTo>
                    <a:pt x="236403" y="123353"/>
                  </a:lnTo>
                  <a:lnTo>
                    <a:pt x="280711" y="152921"/>
                  </a:lnTo>
                  <a:lnTo>
                    <a:pt x="326185" y="174546"/>
                  </a:lnTo>
                  <a:lnTo>
                    <a:pt x="332603" y="180427"/>
                  </a:lnTo>
                  <a:lnTo>
                    <a:pt x="339735" y="195994"/>
                  </a:lnTo>
                  <a:lnTo>
                    <a:pt x="343750" y="213011"/>
                  </a:lnTo>
                  <a:lnTo>
                    <a:pt x="338668" y="227409"/>
                  </a:lnTo>
                  <a:lnTo>
                    <a:pt x="328883" y="242839"/>
                  </a:lnTo>
                  <a:lnTo>
                    <a:pt x="292237" y="271179"/>
                  </a:lnTo>
                  <a:lnTo>
                    <a:pt x="261752" y="287932"/>
                  </a:lnTo>
                  <a:lnTo>
                    <a:pt x="256910" y="287627"/>
                  </a:lnTo>
                  <a:lnTo>
                    <a:pt x="233680" y="253152"/>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29" name="SMARTInkShape-577"/>
            <p:cNvSpPr/>
            <p:nvPr/>
          </p:nvSpPr>
          <p:spPr>
            <a:xfrm>
              <a:off x="3113727" y="6507849"/>
              <a:ext cx="167954" cy="339992"/>
            </a:xfrm>
            <a:custGeom>
              <a:avLst/>
              <a:gdLst/>
              <a:ahLst/>
              <a:cxnLst/>
              <a:rect l="0" t="0" r="0" b="0"/>
              <a:pathLst>
                <a:path w="167954" h="339992">
                  <a:moveTo>
                    <a:pt x="5393" y="146951"/>
                  </a:moveTo>
                  <a:lnTo>
                    <a:pt x="0" y="146951"/>
                  </a:lnTo>
                  <a:lnTo>
                    <a:pt x="668" y="148080"/>
                  </a:lnTo>
                  <a:lnTo>
                    <a:pt x="23934" y="161092"/>
                  </a:lnTo>
                  <a:lnTo>
                    <a:pt x="42609" y="161514"/>
                  </a:lnTo>
                  <a:lnTo>
                    <a:pt x="85997" y="152588"/>
                  </a:lnTo>
                  <a:lnTo>
                    <a:pt x="103682" y="140426"/>
                  </a:lnTo>
                  <a:lnTo>
                    <a:pt x="128039" y="115809"/>
                  </a:lnTo>
                  <a:lnTo>
                    <a:pt x="140071" y="87551"/>
                  </a:lnTo>
                  <a:lnTo>
                    <a:pt x="139999" y="50580"/>
                  </a:lnTo>
                  <a:lnTo>
                    <a:pt x="129565" y="27355"/>
                  </a:lnTo>
                  <a:lnTo>
                    <a:pt x="110671" y="4271"/>
                  </a:lnTo>
                  <a:lnTo>
                    <a:pt x="106058" y="1031"/>
                  </a:lnTo>
                  <a:lnTo>
                    <a:pt x="101854" y="0"/>
                  </a:lnTo>
                  <a:lnTo>
                    <a:pt x="97923" y="441"/>
                  </a:lnTo>
                  <a:lnTo>
                    <a:pt x="72715" y="14655"/>
                  </a:lnTo>
                  <a:lnTo>
                    <a:pt x="55695" y="32744"/>
                  </a:lnTo>
                  <a:lnTo>
                    <a:pt x="43502" y="57796"/>
                  </a:lnTo>
                  <a:lnTo>
                    <a:pt x="36251" y="97732"/>
                  </a:lnTo>
                  <a:lnTo>
                    <a:pt x="30466" y="133747"/>
                  </a:lnTo>
                  <a:lnTo>
                    <a:pt x="34471" y="179840"/>
                  </a:lnTo>
                  <a:lnTo>
                    <a:pt x="41478" y="224806"/>
                  </a:lnTo>
                  <a:lnTo>
                    <a:pt x="60864" y="275005"/>
                  </a:lnTo>
                  <a:lnTo>
                    <a:pt x="69467" y="289894"/>
                  </a:lnTo>
                  <a:lnTo>
                    <a:pt x="94078" y="309447"/>
                  </a:lnTo>
                  <a:lnTo>
                    <a:pt x="167953" y="339991"/>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grpSp>
        <p:nvGrpSpPr>
          <p:cNvPr id="937" name="SMARTInkShape-Group78"/>
          <p:cNvGrpSpPr/>
          <p:nvPr/>
        </p:nvGrpSpPr>
        <p:grpSpPr>
          <a:xfrm>
            <a:off x="3517045" y="6504543"/>
            <a:ext cx="1654396" cy="575187"/>
            <a:chOff x="3517045" y="6504543"/>
            <a:chExt cx="1654396" cy="575187"/>
          </a:xfrm>
        </p:grpSpPr>
        <p:sp>
          <p:nvSpPr>
            <p:cNvPr id="931" name="SMARTInkShape-578"/>
            <p:cNvSpPr/>
            <p:nvPr/>
          </p:nvSpPr>
          <p:spPr>
            <a:xfrm>
              <a:off x="3739858" y="6504543"/>
              <a:ext cx="578143" cy="575187"/>
            </a:xfrm>
            <a:custGeom>
              <a:avLst/>
              <a:gdLst/>
              <a:ahLst/>
              <a:cxnLst/>
              <a:rect l="0" t="0" r="0" b="0"/>
              <a:pathLst>
                <a:path w="578143" h="575187">
                  <a:moveTo>
                    <a:pt x="131102" y="129937"/>
                  </a:moveTo>
                  <a:lnTo>
                    <a:pt x="131102" y="135331"/>
                  </a:lnTo>
                  <a:lnTo>
                    <a:pt x="140844" y="176951"/>
                  </a:lnTo>
                  <a:lnTo>
                    <a:pt x="140983" y="177085"/>
                  </a:lnTo>
                  <a:lnTo>
                    <a:pt x="141225" y="166264"/>
                  </a:lnTo>
                  <a:lnTo>
                    <a:pt x="123930" y="119117"/>
                  </a:lnTo>
                  <a:lnTo>
                    <a:pt x="114051" y="99136"/>
                  </a:lnTo>
                  <a:lnTo>
                    <a:pt x="107343" y="93670"/>
                  </a:lnTo>
                  <a:lnTo>
                    <a:pt x="81039" y="95986"/>
                  </a:lnTo>
                  <a:lnTo>
                    <a:pt x="63320" y="103935"/>
                  </a:lnTo>
                  <a:lnTo>
                    <a:pt x="47919" y="116123"/>
                  </a:lnTo>
                  <a:lnTo>
                    <a:pt x="33548" y="132829"/>
                  </a:lnTo>
                  <a:lnTo>
                    <a:pt x="18158" y="172061"/>
                  </a:lnTo>
                  <a:lnTo>
                    <a:pt x="3972" y="218534"/>
                  </a:lnTo>
                  <a:lnTo>
                    <a:pt x="0" y="259658"/>
                  </a:lnTo>
                  <a:lnTo>
                    <a:pt x="1714" y="285804"/>
                  </a:lnTo>
                  <a:lnTo>
                    <a:pt x="10003" y="304951"/>
                  </a:lnTo>
                  <a:lnTo>
                    <a:pt x="21212" y="317976"/>
                  </a:lnTo>
                  <a:lnTo>
                    <a:pt x="27362" y="323029"/>
                  </a:lnTo>
                  <a:lnTo>
                    <a:pt x="34848" y="325270"/>
                  </a:lnTo>
                  <a:lnTo>
                    <a:pt x="52198" y="324749"/>
                  </a:lnTo>
                  <a:lnTo>
                    <a:pt x="68188" y="317744"/>
                  </a:lnTo>
                  <a:lnTo>
                    <a:pt x="75613" y="312715"/>
                  </a:lnTo>
                  <a:lnTo>
                    <a:pt x="96849" y="284063"/>
                  </a:lnTo>
                  <a:lnTo>
                    <a:pt x="116141" y="238652"/>
                  </a:lnTo>
                  <a:lnTo>
                    <a:pt x="126168" y="191499"/>
                  </a:lnTo>
                  <a:lnTo>
                    <a:pt x="130452" y="145347"/>
                  </a:lnTo>
                  <a:lnTo>
                    <a:pt x="125516" y="123716"/>
                  </a:lnTo>
                  <a:lnTo>
                    <a:pt x="123991" y="124661"/>
                  </a:lnTo>
                  <a:lnTo>
                    <a:pt x="121544" y="163723"/>
                  </a:lnTo>
                  <a:lnTo>
                    <a:pt x="121121" y="208058"/>
                  </a:lnTo>
                  <a:lnTo>
                    <a:pt x="124005" y="255060"/>
                  </a:lnTo>
                  <a:lnTo>
                    <a:pt x="135094" y="295889"/>
                  </a:lnTo>
                  <a:lnTo>
                    <a:pt x="150222" y="323982"/>
                  </a:lnTo>
                  <a:lnTo>
                    <a:pt x="169003" y="342968"/>
                  </a:lnTo>
                  <a:lnTo>
                    <a:pt x="182190" y="348795"/>
                  </a:lnTo>
                  <a:lnTo>
                    <a:pt x="188867" y="350349"/>
                  </a:lnTo>
                  <a:lnTo>
                    <a:pt x="195577" y="349128"/>
                  </a:lnTo>
                  <a:lnTo>
                    <a:pt x="209052" y="341749"/>
                  </a:lnTo>
                  <a:lnTo>
                    <a:pt x="241954" y="303522"/>
                  </a:lnTo>
                  <a:lnTo>
                    <a:pt x="261664" y="259177"/>
                  </a:lnTo>
                  <a:lnTo>
                    <a:pt x="272893" y="220536"/>
                  </a:lnTo>
                  <a:lnTo>
                    <a:pt x="280359" y="180488"/>
                  </a:lnTo>
                  <a:lnTo>
                    <a:pt x="285581" y="140023"/>
                  </a:lnTo>
                  <a:lnTo>
                    <a:pt x="297460" y="91289"/>
                  </a:lnTo>
                  <a:lnTo>
                    <a:pt x="301937" y="48621"/>
                  </a:lnTo>
                  <a:lnTo>
                    <a:pt x="303656" y="0"/>
                  </a:lnTo>
                  <a:lnTo>
                    <a:pt x="302583" y="415"/>
                  </a:lnTo>
                  <a:lnTo>
                    <a:pt x="298380" y="3885"/>
                  </a:lnTo>
                  <a:lnTo>
                    <a:pt x="294594" y="53611"/>
                  </a:lnTo>
                  <a:lnTo>
                    <a:pt x="292809" y="95531"/>
                  </a:lnTo>
                  <a:lnTo>
                    <a:pt x="286762" y="137679"/>
                  </a:lnTo>
                  <a:lnTo>
                    <a:pt x="284468" y="186543"/>
                  </a:lnTo>
                  <a:lnTo>
                    <a:pt x="283931" y="223957"/>
                  </a:lnTo>
                  <a:lnTo>
                    <a:pt x="280682" y="263164"/>
                  </a:lnTo>
                  <a:lnTo>
                    <a:pt x="277733" y="302038"/>
                  </a:lnTo>
                  <a:lnTo>
                    <a:pt x="280186" y="338130"/>
                  </a:lnTo>
                  <a:lnTo>
                    <a:pt x="282028" y="372985"/>
                  </a:lnTo>
                  <a:lnTo>
                    <a:pt x="283065" y="421332"/>
                  </a:lnTo>
                  <a:lnTo>
                    <a:pt x="283372" y="470276"/>
                  </a:lnTo>
                  <a:lnTo>
                    <a:pt x="286474" y="515635"/>
                  </a:lnTo>
                  <a:lnTo>
                    <a:pt x="300827" y="563380"/>
                  </a:lnTo>
                  <a:lnTo>
                    <a:pt x="307383" y="570934"/>
                  </a:lnTo>
                  <a:lnTo>
                    <a:pt x="314060" y="574292"/>
                  </a:lnTo>
                  <a:lnTo>
                    <a:pt x="317421" y="575186"/>
                  </a:lnTo>
                  <a:lnTo>
                    <a:pt x="319661" y="572396"/>
                  </a:lnTo>
                  <a:lnTo>
                    <a:pt x="323257" y="546596"/>
                  </a:lnTo>
                  <a:lnTo>
                    <a:pt x="323880" y="511154"/>
                  </a:lnTo>
                  <a:lnTo>
                    <a:pt x="322897" y="475474"/>
                  </a:lnTo>
                  <a:lnTo>
                    <a:pt x="315996" y="430000"/>
                  </a:lnTo>
                  <a:lnTo>
                    <a:pt x="306802" y="387927"/>
                  </a:lnTo>
                  <a:lnTo>
                    <a:pt x="295800" y="345733"/>
                  </a:lnTo>
                  <a:lnTo>
                    <a:pt x="281000" y="301373"/>
                  </a:lnTo>
                  <a:lnTo>
                    <a:pt x="273353" y="272423"/>
                  </a:lnTo>
                  <a:lnTo>
                    <a:pt x="256145" y="246190"/>
                  </a:lnTo>
                  <a:lnTo>
                    <a:pt x="253976" y="244692"/>
                  </a:lnTo>
                  <a:lnTo>
                    <a:pt x="248554" y="243028"/>
                  </a:lnTo>
                  <a:lnTo>
                    <a:pt x="254423" y="248309"/>
                  </a:lnTo>
                  <a:lnTo>
                    <a:pt x="276768" y="260967"/>
                  </a:lnTo>
                  <a:lnTo>
                    <a:pt x="320052" y="275356"/>
                  </a:lnTo>
                  <a:lnTo>
                    <a:pt x="348017" y="280268"/>
                  </a:lnTo>
                  <a:lnTo>
                    <a:pt x="393916" y="273817"/>
                  </a:lnTo>
                  <a:lnTo>
                    <a:pt x="443455" y="258661"/>
                  </a:lnTo>
                  <a:lnTo>
                    <a:pt x="480793" y="234261"/>
                  </a:lnTo>
                  <a:lnTo>
                    <a:pt x="489720" y="221082"/>
                  </a:lnTo>
                  <a:lnTo>
                    <a:pt x="492101" y="214407"/>
                  </a:lnTo>
                  <a:lnTo>
                    <a:pt x="491736" y="197960"/>
                  </a:lnTo>
                  <a:lnTo>
                    <a:pt x="487810" y="181618"/>
                  </a:lnTo>
                  <a:lnTo>
                    <a:pt x="482303" y="170592"/>
                  </a:lnTo>
                  <a:lnTo>
                    <a:pt x="475867" y="167200"/>
                  </a:lnTo>
                  <a:lnTo>
                    <a:pt x="456675" y="163432"/>
                  </a:lnTo>
                  <a:lnTo>
                    <a:pt x="439113" y="167778"/>
                  </a:lnTo>
                  <a:lnTo>
                    <a:pt x="431270" y="172098"/>
                  </a:lnTo>
                  <a:lnTo>
                    <a:pt x="416534" y="191949"/>
                  </a:lnTo>
                  <a:lnTo>
                    <a:pt x="404716" y="220715"/>
                  </a:lnTo>
                  <a:lnTo>
                    <a:pt x="399464" y="256078"/>
                  </a:lnTo>
                  <a:lnTo>
                    <a:pt x="400140" y="291363"/>
                  </a:lnTo>
                  <a:lnTo>
                    <a:pt x="406867" y="336940"/>
                  </a:lnTo>
                  <a:lnTo>
                    <a:pt x="419021" y="374904"/>
                  </a:lnTo>
                  <a:lnTo>
                    <a:pt x="430657" y="397985"/>
                  </a:lnTo>
                  <a:lnTo>
                    <a:pt x="443355" y="412005"/>
                  </a:lnTo>
                  <a:lnTo>
                    <a:pt x="473984" y="426246"/>
                  </a:lnTo>
                  <a:lnTo>
                    <a:pt x="511658" y="432221"/>
                  </a:lnTo>
                  <a:lnTo>
                    <a:pt x="560327" y="427258"/>
                  </a:lnTo>
                  <a:lnTo>
                    <a:pt x="578142" y="424577"/>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32" name="SMARTInkShape-579"/>
            <p:cNvSpPr/>
            <p:nvPr/>
          </p:nvSpPr>
          <p:spPr>
            <a:xfrm>
              <a:off x="4287520" y="6610485"/>
              <a:ext cx="548641" cy="354740"/>
            </a:xfrm>
            <a:custGeom>
              <a:avLst/>
              <a:gdLst/>
              <a:ahLst/>
              <a:cxnLst/>
              <a:rect l="0" t="0" r="0" b="0"/>
              <a:pathLst>
                <a:path w="548641" h="354740">
                  <a:moveTo>
                    <a:pt x="0" y="74795"/>
                  </a:moveTo>
                  <a:lnTo>
                    <a:pt x="42424" y="103077"/>
                  </a:lnTo>
                  <a:lnTo>
                    <a:pt x="82436" y="117167"/>
                  </a:lnTo>
                  <a:lnTo>
                    <a:pt x="132559" y="130913"/>
                  </a:lnTo>
                  <a:lnTo>
                    <a:pt x="177127" y="133191"/>
                  </a:lnTo>
                  <a:lnTo>
                    <a:pt x="219432" y="127218"/>
                  </a:lnTo>
                  <a:lnTo>
                    <a:pt x="257179" y="117171"/>
                  </a:lnTo>
                  <a:lnTo>
                    <a:pt x="271594" y="106423"/>
                  </a:lnTo>
                  <a:lnTo>
                    <a:pt x="286055" y="82285"/>
                  </a:lnTo>
                  <a:lnTo>
                    <a:pt x="292097" y="59077"/>
                  </a:lnTo>
                  <a:lnTo>
                    <a:pt x="288493" y="32508"/>
                  </a:lnTo>
                  <a:lnTo>
                    <a:pt x="280276" y="13974"/>
                  </a:lnTo>
                  <a:lnTo>
                    <a:pt x="267936" y="5242"/>
                  </a:lnTo>
                  <a:lnTo>
                    <a:pt x="259904" y="1333"/>
                  </a:lnTo>
                  <a:lnTo>
                    <a:pt x="244959" y="0"/>
                  </a:lnTo>
                  <a:lnTo>
                    <a:pt x="229662" y="4300"/>
                  </a:lnTo>
                  <a:lnTo>
                    <a:pt x="204267" y="19414"/>
                  </a:lnTo>
                  <a:lnTo>
                    <a:pt x="193138" y="31743"/>
                  </a:lnTo>
                  <a:lnTo>
                    <a:pt x="180526" y="56771"/>
                  </a:lnTo>
                  <a:lnTo>
                    <a:pt x="169639" y="101815"/>
                  </a:lnTo>
                  <a:lnTo>
                    <a:pt x="165707" y="135723"/>
                  </a:lnTo>
                  <a:lnTo>
                    <a:pt x="166503" y="180525"/>
                  </a:lnTo>
                  <a:lnTo>
                    <a:pt x="170878" y="221269"/>
                  </a:lnTo>
                  <a:lnTo>
                    <a:pt x="175185" y="263069"/>
                  </a:lnTo>
                  <a:lnTo>
                    <a:pt x="182847" y="287165"/>
                  </a:lnTo>
                  <a:lnTo>
                    <a:pt x="212350" y="333407"/>
                  </a:lnTo>
                  <a:lnTo>
                    <a:pt x="219460" y="342030"/>
                  </a:lnTo>
                  <a:lnTo>
                    <a:pt x="239401" y="351610"/>
                  </a:lnTo>
                  <a:lnTo>
                    <a:pt x="262188" y="354739"/>
                  </a:lnTo>
                  <a:lnTo>
                    <a:pt x="283603" y="352368"/>
                  </a:lnTo>
                  <a:lnTo>
                    <a:pt x="301400" y="344540"/>
                  </a:lnTo>
                  <a:lnTo>
                    <a:pt x="336616" y="315724"/>
                  </a:lnTo>
                  <a:lnTo>
                    <a:pt x="355369" y="287292"/>
                  </a:lnTo>
                  <a:lnTo>
                    <a:pt x="370690" y="247344"/>
                  </a:lnTo>
                  <a:lnTo>
                    <a:pt x="380625" y="196693"/>
                  </a:lnTo>
                  <a:lnTo>
                    <a:pt x="379070" y="150048"/>
                  </a:lnTo>
                  <a:lnTo>
                    <a:pt x="375413" y="104921"/>
                  </a:lnTo>
                  <a:lnTo>
                    <a:pt x="366203" y="61012"/>
                  </a:lnTo>
                  <a:lnTo>
                    <a:pt x="365891" y="72592"/>
                  </a:lnTo>
                  <a:lnTo>
                    <a:pt x="373897" y="120812"/>
                  </a:lnTo>
                  <a:lnTo>
                    <a:pt x="381969" y="158044"/>
                  </a:lnTo>
                  <a:lnTo>
                    <a:pt x="384862" y="205953"/>
                  </a:lnTo>
                  <a:lnTo>
                    <a:pt x="385840" y="250678"/>
                  </a:lnTo>
                  <a:lnTo>
                    <a:pt x="386059" y="300948"/>
                  </a:lnTo>
                  <a:lnTo>
                    <a:pt x="386066" y="303457"/>
                  </a:lnTo>
                  <a:lnTo>
                    <a:pt x="387208" y="258428"/>
                  </a:lnTo>
                  <a:lnTo>
                    <a:pt x="397132" y="217184"/>
                  </a:lnTo>
                  <a:lnTo>
                    <a:pt x="409963" y="171031"/>
                  </a:lnTo>
                  <a:lnTo>
                    <a:pt x="423368" y="126543"/>
                  </a:lnTo>
                  <a:lnTo>
                    <a:pt x="439898" y="85142"/>
                  </a:lnTo>
                  <a:lnTo>
                    <a:pt x="459176" y="55139"/>
                  </a:lnTo>
                  <a:lnTo>
                    <a:pt x="469744" y="49126"/>
                  </a:lnTo>
                  <a:lnTo>
                    <a:pt x="494924" y="45265"/>
                  </a:lnTo>
                  <a:lnTo>
                    <a:pt x="501540" y="49464"/>
                  </a:lnTo>
                  <a:lnTo>
                    <a:pt x="514913" y="66171"/>
                  </a:lnTo>
                  <a:lnTo>
                    <a:pt x="522362" y="88648"/>
                  </a:lnTo>
                  <a:lnTo>
                    <a:pt x="527143" y="134478"/>
                  </a:lnTo>
                  <a:lnTo>
                    <a:pt x="533365" y="182037"/>
                  </a:lnTo>
                  <a:lnTo>
                    <a:pt x="536207" y="216532"/>
                  </a:lnTo>
                  <a:lnTo>
                    <a:pt x="538031" y="263095"/>
                  </a:lnTo>
                  <a:lnTo>
                    <a:pt x="539520" y="284292"/>
                  </a:lnTo>
                  <a:lnTo>
                    <a:pt x="548640" y="308476"/>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33" name="SMARTInkShape-580"/>
            <p:cNvSpPr/>
            <p:nvPr/>
          </p:nvSpPr>
          <p:spPr>
            <a:xfrm>
              <a:off x="4744720" y="6522720"/>
              <a:ext cx="10161" cy="1"/>
            </a:xfrm>
            <a:custGeom>
              <a:avLst/>
              <a:gdLst/>
              <a:ahLst/>
              <a:cxnLst/>
              <a:rect l="0" t="0" r="0" b="0"/>
              <a:pathLst>
                <a:path w="10161" h="1">
                  <a:moveTo>
                    <a:pt x="0" y="0"/>
                  </a:moveTo>
                  <a:lnTo>
                    <a:pt x="10160" y="0"/>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34" name="SMARTInkShape-581"/>
            <p:cNvSpPr/>
            <p:nvPr/>
          </p:nvSpPr>
          <p:spPr>
            <a:xfrm>
              <a:off x="4917952" y="6631873"/>
              <a:ext cx="253489" cy="333264"/>
            </a:xfrm>
            <a:custGeom>
              <a:avLst/>
              <a:gdLst/>
              <a:ahLst/>
              <a:cxnLst/>
              <a:rect l="0" t="0" r="0" b="0"/>
              <a:pathLst>
                <a:path w="253489" h="333264">
                  <a:moveTo>
                    <a:pt x="141728" y="94047"/>
                  </a:moveTo>
                  <a:lnTo>
                    <a:pt x="136335" y="46229"/>
                  </a:lnTo>
                  <a:lnTo>
                    <a:pt x="127587" y="19044"/>
                  </a:lnTo>
                  <a:lnTo>
                    <a:pt x="118134" y="6902"/>
                  </a:lnTo>
                  <a:lnTo>
                    <a:pt x="112451" y="2083"/>
                  </a:lnTo>
                  <a:lnTo>
                    <a:pt x="105277" y="0"/>
                  </a:lnTo>
                  <a:lnTo>
                    <a:pt x="88274" y="696"/>
                  </a:lnTo>
                  <a:lnTo>
                    <a:pt x="75449" y="4768"/>
                  </a:lnTo>
                  <a:lnTo>
                    <a:pt x="70449" y="7434"/>
                  </a:lnTo>
                  <a:lnTo>
                    <a:pt x="52624" y="27368"/>
                  </a:lnTo>
                  <a:lnTo>
                    <a:pt x="27710" y="74311"/>
                  </a:lnTo>
                  <a:lnTo>
                    <a:pt x="17676" y="95436"/>
                  </a:lnTo>
                  <a:lnTo>
                    <a:pt x="8224" y="145790"/>
                  </a:lnTo>
                  <a:lnTo>
                    <a:pt x="2077" y="185767"/>
                  </a:lnTo>
                  <a:lnTo>
                    <a:pt x="0" y="234335"/>
                  </a:lnTo>
                  <a:lnTo>
                    <a:pt x="7700" y="276541"/>
                  </a:lnTo>
                  <a:lnTo>
                    <a:pt x="17976" y="306164"/>
                  </a:lnTo>
                  <a:lnTo>
                    <a:pt x="33690" y="327484"/>
                  </a:lnTo>
                  <a:lnTo>
                    <a:pt x="42158" y="333263"/>
                  </a:lnTo>
                  <a:lnTo>
                    <a:pt x="55706" y="332822"/>
                  </a:lnTo>
                  <a:lnTo>
                    <a:pt x="71887" y="327733"/>
                  </a:lnTo>
                  <a:lnTo>
                    <a:pt x="86605" y="317946"/>
                  </a:lnTo>
                  <a:lnTo>
                    <a:pt x="107584" y="283562"/>
                  </a:lnTo>
                  <a:lnTo>
                    <a:pt x="126789" y="234211"/>
                  </a:lnTo>
                  <a:lnTo>
                    <a:pt x="134336" y="200369"/>
                  </a:lnTo>
                  <a:lnTo>
                    <a:pt x="138443" y="162750"/>
                  </a:lnTo>
                  <a:lnTo>
                    <a:pt x="143765" y="115532"/>
                  </a:lnTo>
                  <a:lnTo>
                    <a:pt x="147149" y="94564"/>
                  </a:lnTo>
                  <a:lnTo>
                    <a:pt x="141810" y="44200"/>
                  </a:lnTo>
                  <a:lnTo>
                    <a:pt x="148727" y="67769"/>
                  </a:lnTo>
                  <a:lnTo>
                    <a:pt x="156865" y="114921"/>
                  </a:lnTo>
                  <a:lnTo>
                    <a:pt x="169136" y="156245"/>
                  </a:lnTo>
                  <a:lnTo>
                    <a:pt x="180203" y="195889"/>
                  </a:lnTo>
                  <a:lnTo>
                    <a:pt x="196151" y="245013"/>
                  </a:lnTo>
                  <a:lnTo>
                    <a:pt x="212226" y="287139"/>
                  </a:lnTo>
                  <a:lnTo>
                    <a:pt x="215820" y="297282"/>
                  </a:lnTo>
                  <a:lnTo>
                    <a:pt x="253488" y="327727"/>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35" name="SMARTInkShape-582"/>
            <p:cNvSpPr/>
            <p:nvPr/>
          </p:nvSpPr>
          <p:spPr>
            <a:xfrm>
              <a:off x="4409440" y="6542413"/>
              <a:ext cx="10161" cy="417188"/>
            </a:xfrm>
            <a:custGeom>
              <a:avLst/>
              <a:gdLst/>
              <a:ahLst/>
              <a:cxnLst/>
              <a:rect l="0" t="0" r="0" b="0"/>
              <a:pathLst>
                <a:path w="10161" h="417188">
                  <a:moveTo>
                    <a:pt x="10160" y="10787"/>
                  </a:moveTo>
                  <a:lnTo>
                    <a:pt x="4767" y="0"/>
                  </a:lnTo>
                  <a:lnTo>
                    <a:pt x="3177" y="209"/>
                  </a:lnTo>
                  <a:lnTo>
                    <a:pt x="942" y="15555"/>
                  </a:lnTo>
                  <a:lnTo>
                    <a:pt x="186" y="53581"/>
                  </a:lnTo>
                  <a:lnTo>
                    <a:pt x="55" y="99855"/>
                  </a:lnTo>
                  <a:lnTo>
                    <a:pt x="16" y="142164"/>
                  </a:lnTo>
                  <a:lnTo>
                    <a:pt x="5" y="186310"/>
                  </a:lnTo>
                  <a:lnTo>
                    <a:pt x="2" y="232127"/>
                  </a:lnTo>
                  <a:lnTo>
                    <a:pt x="1" y="274301"/>
                  </a:lnTo>
                  <a:lnTo>
                    <a:pt x="0" y="318406"/>
                  </a:lnTo>
                  <a:lnTo>
                    <a:pt x="0" y="367697"/>
                  </a:lnTo>
                  <a:lnTo>
                    <a:pt x="10160" y="417187"/>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36" name="SMARTInkShape-583"/>
            <p:cNvSpPr/>
            <p:nvPr/>
          </p:nvSpPr>
          <p:spPr>
            <a:xfrm>
              <a:off x="3517045" y="6571222"/>
              <a:ext cx="160839" cy="296939"/>
            </a:xfrm>
            <a:custGeom>
              <a:avLst/>
              <a:gdLst/>
              <a:ahLst/>
              <a:cxnLst/>
              <a:rect l="0" t="0" r="0" b="0"/>
              <a:pathLst>
                <a:path w="160839" h="296939">
                  <a:moveTo>
                    <a:pt x="150715" y="83578"/>
                  </a:moveTo>
                  <a:lnTo>
                    <a:pt x="150715" y="88971"/>
                  </a:lnTo>
                  <a:lnTo>
                    <a:pt x="153726" y="94630"/>
                  </a:lnTo>
                  <a:lnTo>
                    <a:pt x="156109" y="97719"/>
                  </a:lnTo>
                  <a:lnTo>
                    <a:pt x="157697" y="98650"/>
                  </a:lnTo>
                  <a:lnTo>
                    <a:pt x="158757" y="98141"/>
                  </a:lnTo>
                  <a:lnTo>
                    <a:pt x="160457" y="94608"/>
                  </a:lnTo>
                  <a:lnTo>
                    <a:pt x="160838" y="48036"/>
                  </a:lnTo>
                  <a:lnTo>
                    <a:pt x="157849" y="36549"/>
                  </a:lnTo>
                  <a:lnTo>
                    <a:pt x="146808" y="20725"/>
                  </a:lnTo>
                  <a:lnTo>
                    <a:pt x="134303" y="9359"/>
                  </a:lnTo>
                  <a:lnTo>
                    <a:pt x="117456" y="544"/>
                  </a:lnTo>
                  <a:lnTo>
                    <a:pt x="108223" y="0"/>
                  </a:lnTo>
                  <a:lnTo>
                    <a:pt x="88932" y="5416"/>
                  </a:lnTo>
                  <a:lnTo>
                    <a:pt x="59031" y="26552"/>
                  </a:lnTo>
                  <a:lnTo>
                    <a:pt x="39510" y="48870"/>
                  </a:lnTo>
                  <a:lnTo>
                    <a:pt x="21182" y="85963"/>
                  </a:lnTo>
                  <a:lnTo>
                    <a:pt x="6846" y="127308"/>
                  </a:lnTo>
                  <a:lnTo>
                    <a:pt x="0" y="177008"/>
                  </a:lnTo>
                  <a:lnTo>
                    <a:pt x="1072" y="224903"/>
                  </a:lnTo>
                  <a:lnTo>
                    <a:pt x="21270" y="271326"/>
                  </a:lnTo>
                  <a:lnTo>
                    <a:pt x="31471" y="282921"/>
                  </a:lnTo>
                  <a:lnTo>
                    <a:pt x="37353" y="287593"/>
                  </a:lnTo>
                  <a:lnTo>
                    <a:pt x="55929" y="292785"/>
                  </a:lnTo>
                  <a:lnTo>
                    <a:pt x="120235" y="296938"/>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grpSp>
        <p:nvGrpSpPr>
          <p:cNvPr id="940" name="SMARTInkShape-Group79"/>
          <p:cNvGrpSpPr/>
          <p:nvPr/>
        </p:nvGrpSpPr>
        <p:grpSpPr>
          <a:xfrm>
            <a:off x="5306085" y="6451600"/>
            <a:ext cx="1196316" cy="762987"/>
            <a:chOff x="5306085" y="6451600"/>
            <a:chExt cx="1196316" cy="762987"/>
          </a:xfrm>
        </p:grpSpPr>
        <p:sp>
          <p:nvSpPr>
            <p:cNvPr id="938" name="SMARTInkShape-584"/>
            <p:cNvSpPr/>
            <p:nvPr/>
          </p:nvSpPr>
          <p:spPr>
            <a:xfrm>
              <a:off x="5537545" y="6691792"/>
              <a:ext cx="964856" cy="522795"/>
            </a:xfrm>
            <a:custGeom>
              <a:avLst/>
              <a:gdLst/>
              <a:ahLst/>
              <a:cxnLst/>
              <a:rect l="0" t="0" r="0" b="0"/>
              <a:pathLst>
                <a:path w="964856" h="522795">
                  <a:moveTo>
                    <a:pt x="162215" y="105247"/>
                  </a:moveTo>
                  <a:lnTo>
                    <a:pt x="162215" y="124731"/>
                  </a:lnTo>
                  <a:lnTo>
                    <a:pt x="162215" y="119926"/>
                  </a:lnTo>
                  <a:lnTo>
                    <a:pt x="149672" y="69915"/>
                  </a:lnTo>
                  <a:lnTo>
                    <a:pt x="138179" y="42850"/>
                  </a:lnTo>
                  <a:lnTo>
                    <a:pt x="126697" y="25587"/>
                  </a:lnTo>
                  <a:lnTo>
                    <a:pt x="100929" y="5305"/>
                  </a:lnTo>
                  <a:lnTo>
                    <a:pt x="94264" y="1366"/>
                  </a:lnTo>
                  <a:lnTo>
                    <a:pt x="77828" y="0"/>
                  </a:lnTo>
                  <a:lnTo>
                    <a:pt x="61492" y="3156"/>
                  </a:lnTo>
                  <a:lnTo>
                    <a:pt x="50469" y="8322"/>
                  </a:lnTo>
                  <a:lnTo>
                    <a:pt x="32523" y="33757"/>
                  </a:lnTo>
                  <a:lnTo>
                    <a:pt x="12906" y="75285"/>
                  </a:lnTo>
                  <a:lnTo>
                    <a:pt x="2273" y="116681"/>
                  </a:lnTo>
                  <a:lnTo>
                    <a:pt x="0" y="160982"/>
                  </a:lnTo>
                  <a:lnTo>
                    <a:pt x="853" y="202387"/>
                  </a:lnTo>
                  <a:lnTo>
                    <a:pt x="5079" y="215402"/>
                  </a:lnTo>
                  <a:lnTo>
                    <a:pt x="16741" y="224949"/>
                  </a:lnTo>
                  <a:lnTo>
                    <a:pt x="33213" y="231826"/>
                  </a:lnTo>
                  <a:lnTo>
                    <a:pt x="51823" y="234883"/>
                  </a:lnTo>
                  <a:lnTo>
                    <a:pt x="68373" y="230221"/>
                  </a:lnTo>
                  <a:lnTo>
                    <a:pt x="109184" y="201096"/>
                  </a:lnTo>
                  <a:lnTo>
                    <a:pt x="129615" y="182843"/>
                  </a:lnTo>
                  <a:lnTo>
                    <a:pt x="161127" y="134332"/>
                  </a:lnTo>
                  <a:lnTo>
                    <a:pt x="187827" y="84033"/>
                  </a:lnTo>
                  <a:lnTo>
                    <a:pt x="200653" y="58790"/>
                  </a:lnTo>
                  <a:lnTo>
                    <a:pt x="201387" y="59601"/>
                  </a:lnTo>
                  <a:lnTo>
                    <a:pt x="202798" y="109760"/>
                  </a:lnTo>
                  <a:lnTo>
                    <a:pt x="209826" y="159448"/>
                  </a:lnTo>
                  <a:lnTo>
                    <a:pt x="211598" y="197446"/>
                  </a:lnTo>
                  <a:lnTo>
                    <a:pt x="212385" y="240676"/>
                  </a:lnTo>
                  <a:lnTo>
                    <a:pt x="212735" y="286229"/>
                  </a:lnTo>
                  <a:lnTo>
                    <a:pt x="212891" y="332816"/>
                  </a:lnTo>
                  <a:lnTo>
                    <a:pt x="212978" y="376503"/>
                  </a:lnTo>
                  <a:lnTo>
                    <a:pt x="207611" y="419927"/>
                  </a:lnTo>
                  <a:lnTo>
                    <a:pt x="198871" y="457755"/>
                  </a:lnTo>
                  <a:lnTo>
                    <a:pt x="189419" y="473772"/>
                  </a:lnTo>
                  <a:lnTo>
                    <a:pt x="183738" y="479625"/>
                  </a:lnTo>
                  <a:lnTo>
                    <a:pt x="176564" y="482396"/>
                  </a:lnTo>
                  <a:lnTo>
                    <a:pt x="159562" y="482466"/>
                  </a:lnTo>
                  <a:lnTo>
                    <a:pt x="143726" y="472714"/>
                  </a:lnTo>
                  <a:lnTo>
                    <a:pt x="130291" y="455962"/>
                  </a:lnTo>
                  <a:lnTo>
                    <a:pt x="120557" y="433465"/>
                  </a:lnTo>
                  <a:lnTo>
                    <a:pt x="118488" y="399383"/>
                  </a:lnTo>
                  <a:lnTo>
                    <a:pt x="121332" y="357895"/>
                  </a:lnTo>
                  <a:lnTo>
                    <a:pt x="126359" y="313115"/>
                  </a:lnTo>
                  <a:lnTo>
                    <a:pt x="135536" y="265052"/>
                  </a:lnTo>
                  <a:lnTo>
                    <a:pt x="145405" y="223968"/>
                  </a:lnTo>
                  <a:lnTo>
                    <a:pt x="166964" y="177743"/>
                  </a:lnTo>
                  <a:lnTo>
                    <a:pt x="189953" y="136000"/>
                  </a:lnTo>
                  <a:lnTo>
                    <a:pt x="216250" y="86093"/>
                  </a:lnTo>
                  <a:lnTo>
                    <a:pt x="246780" y="35447"/>
                  </a:lnTo>
                  <a:lnTo>
                    <a:pt x="266743" y="11487"/>
                  </a:lnTo>
                  <a:lnTo>
                    <a:pt x="273771" y="7132"/>
                  </a:lnTo>
                  <a:lnTo>
                    <a:pt x="277226" y="5970"/>
                  </a:lnTo>
                  <a:lnTo>
                    <a:pt x="279529" y="6326"/>
                  </a:lnTo>
                  <a:lnTo>
                    <a:pt x="281064" y="7691"/>
                  </a:lnTo>
                  <a:lnTo>
                    <a:pt x="282088" y="9730"/>
                  </a:lnTo>
                  <a:lnTo>
                    <a:pt x="275824" y="52448"/>
                  </a:lnTo>
                  <a:lnTo>
                    <a:pt x="274341" y="102846"/>
                  </a:lnTo>
                  <a:lnTo>
                    <a:pt x="274083" y="145803"/>
                  </a:lnTo>
                  <a:lnTo>
                    <a:pt x="275125" y="178442"/>
                  </a:lnTo>
                  <a:lnTo>
                    <a:pt x="279378" y="187826"/>
                  </a:lnTo>
                  <a:lnTo>
                    <a:pt x="293513" y="199456"/>
                  </a:lnTo>
                  <a:lnTo>
                    <a:pt x="299418" y="200790"/>
                  </a:lnTo>
                  <a:lnTo>
                    <a:pt x="312000" y="199264"/>
                  </a:lnTo>
                  <a:lnTo>
                    <a:pt x="326384" y="192058"/>
                  </a:lnTo>
                  <a:lnTo>
                    <a:pt x="343188" y="177379"/>
                  </a:lnTo>
                  <a:lnTo>
                    <a:pt x="362467" y="147944"/>
                  </a:lnTo>
                  <a:lnTo>
                    <a:pt x="377085" y="105230"/>
                  </a:lnTo>
                  <a:lnTo>
                    <a:pt x="400679" y="56676"/>
                  </a:lnTo>
                  <a:lnTo>
                    <a:pt x="414488" y="17952"/>
                  </a:lnTo>
                  <a:lnTo>
                    <a:pt x="415065" y="17699"/>
                  </a:lnTo>
                  <a:lnTo>
                    <a:pt x="415448" y="18660"/>
                  </a:lnTo>
                  <a:lnTo>
                    <a:pt x="425404" y="68768"/>
                  </a:lnTo>
                  <a:lnTo>
                    <a:pt x="431641" y="115956"/>
                  </a:lnTo>
                  <a:lnTo>
                    <a:pt x="442551" y="164267"/>
                  </a:lnTo>
                  <a:lnTo>
                    <a:pt x="445467" y="203890"/>
                  </a:lnTo>
                  <a:lnTo>
                    <a:pt x="446332" y="244228"/>
                  </a:lnTo>
                  <a:lnTo>
                    <a:pt x="446587" y="284779"/>
                  </a:lnTo>
                  <a:lnTo>
                    <a:pt x="446663" y="325392"/>
                  </a:lnTo>
                  <a:lnTo>
                    <a:pt x="445556" y="366025"/>
                  </a:lnTo>
                  <a:lnTo>
                    <a:pt x="438581" y="408920"/>
                  </a:lnTo>
                  <a:lnTo>
                    <a:pt x="430494" y="457880"/>
                  </a:lnTo>
                  <a:lnTo>
                    <a:pt x="425338" y="484303"/>
                  </a:lnTo>
                  <a:lnTo>
                    <a:pt x="409040" y="521594"/>
                  </a:lnTo>
                  <a:lnTo>
                    <a:pt x="405788" y="522794"/>
                  </a:lnTo>
                  <a:lnTo>
                    <a:pt x="401361" y="521337"/>
                  </a:lnTo>
                  <a:lnTo>
                    <a:pt x="396153" y="518107"/>
                  </a:lnTo>
                  <a:lnTo>
                    <a:pt x="392680" y="511439"/>
                  </a:lnTo>
                  <a:lnTo>
                    <a:pt x="386650" y="466437"/>
                  </a:lnTo>
                  <a:lnTo>
                    <a:pt x="387045" y="416838"/>
                  </a:lnTo>
                  <a:lnTo>
                    <a:pt x="391209" y="373931"/>
                  </a:lnTo>
                  <a:lnTo>
                    <a:pt x="396823" y="336799"/>
                  </a:lnTo>
                  <a:lnTo>
                    <a:pt x="406330" y="290507"/>
                  </a:lnTo>
                  <a:lnTo>
                    <a:pt x="419656" y="239805"/>
                  </a:lnTo>
                  <a:lnTo>
                    <a:pt x="440142" y="190195"/>
                  </a:lnTo>
                  <a:lnTo>
                    <a:pt x="456229" y="146612"/>
                  </a:lnTo>
                  <a:lnTo>
                    <a:pt x="466830" y="121643"/>
                  </a:lnTo>
                  <a:lnTo>
                    <a:pt x="499459" y="74570"/>
                  </a:lnTo>
                  <a:lnTo>
                    <a:pt x="504013" y="66026"/>
                  </a:lnTo>
                  <a:lnTo>
                    <a:pt x="505226" y="62166"/>
                  </a:lnTo>
                  <a:lnTo>
                    <a:pt x="508294" y="60723"/>
                  </a:lnTo>
                  <a:lnTo>
                    <a:pt x="517723" y="62129"/>
                  </a:lnTo>
                  <a:lnTo>
                    <a:pt x="522269" y="67471"/>
                  </a:lnTo>
                  <a:lnTo>
                    <a:pt x="541217" y="110168"/>
                  </a:lnTo>
                  <a:lnTo>
                    <a:pt x="546198" y="147973"/>
                  </a:lnTo>
                  <a:lnTo>
                    <a:pt x="553067" y="194923"/>
                  </a:lnTo>
                  <a:lnTo>
                    <a:pt x="557747" y="245026"/>
                  </a:lnTo>
                  <a:lnTo>
                    <a:pt x="558414" y="275222"/>
                  </a:lnTo>
                  <a:lnTo>
                    <a:pt x="563837" y="266367"/>
                  </a:lnTo>
                  <a:lnTo>
                    <a:pt x="575783" y="221072"/>
                  </a:lnTo>
                  <a:lnTo>
                    <a:pt x="589013" y="177171"/>
                  </a:lnTo>
                  <a:lnTo>
                    <a:pt x="606251" y="126530"/>
                  </a:lnTo>
                  <a:lnTo>
                    <a:pt x="608662" y="104058"/>
                  </a:lnTo>
                  <a:lnTo>
                    <a:pt x="611118" y="99939"/>
                  </a:lnTo>
                  <a:lnTo>
                    <a:pt x="619866" y="92353"/>
                  </a:lnTo>
                  <a:lnTo>
                    <a:pt x="624232" y="93264"/>
                  </a:lnTo>
                  <a:lnTo>
                    <a:pt x="628271" y="97259"/>
                  </a:lnTo>
                  <a:lnTo>
                    <a:pt x="645208" y="129240"/>
                  </a:lnTo>
                  <a:lnTo>
                    <a:pt x="649278" y="173646"/>
                  </a:lnTo>
                  <a:lnTo>
                    <a:pt x="657855" y="220789"/>
                  </a:lnTo>
                  <a:lnTo>
                    <a:pt x="660206" y="231106"/>
                  </a:lnTo>
                  <a:lnTo>
                    <a:pt x="668675" y="245108"/>
                  </a:lnTo>
                  <a:lnTo>
                    <a:pt x="672540" y="246430"/>
                  </a:lnTo>
                  <a:lnTo>
                    <a:pt x="675152" y="246783"/>
                  </a:lnTo>
                  <a:lnTo>
                    <a:pt x="676893" y="243631"/>
                  </a:lnTo>
                  <a:lnTo>
                    <a:pt x="685311" y="199609"/>
                  </a:lnTo>
                  <a:lnTo>
                    <a:pt x="694381" y="156286"/>
                  </a:lnTo>
                  <a:lnTo>
                    <a:pt x="704217" y="113096"/>
                  </a:lnTo>
                  <a:lnTo>
                    <a:pt x="719020" y="64512"/>
                  </a:lnTo>
                  <a:lnTo>
                    <a:pt x="720814" y="64544"/>
                  </a:lnTo>
                  <a:lnTo>
                    <a:pt x="744532" y="111562"/>
                  </a:lnTo>
                  <a:lnTo>
                    <a:pt x="769060" y="155289"/>
                  </a:lnTo>
                  <a:lnTo>
                    <a:pt x="813430" y="203737"/>
                  </a:lnTo>
                  <a:lnTo>
                    <a:pt x="823265" y="211548"/>
                  </a:lnTo>
                  <a:lnTo>
                    <a:pt x="846234" y="220226"/>
                  </a:lnTo>
                  <a:lnTo>
                    <a:pt x="870365" y="222953"/>
                  </a:lnTo>
                  <a:lnTo>
                    <a:pt x="892380" y="220403"/>
                  </a:lnTo>
                  <a:lnTo>
                    <a:pt x="910443" y="212497"/>
                  </a:lnTo>
                  <a:lnTo>
                    <a:pt x="924868" y="201456"/>
                  </a:lnTo>
                  <a:lnTo>
                    <a:pt x="964855" y="156048"/>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39" name="SMARTInkShape-585"/>
            <p:cNvSpPr/>
            <p:nvPr/>
          </p:nvSpPr>
          <p:spPr>
            <a:xfrm>
              <a:off x="5306085" y="6451600"/>
              <a:ext cx="241276" cy="581561"/>
            </a:xfrm>
            <a:custGeom>
              <a:avLst/>
              <a:gdLst/>
              <a:ahLst/>
              <a:cxnLst/>
              <a:rect l="0" t="0" r="0" b="0"/>
              <a:pathLst>
                <a:path w="241276" h="581561">
                  <a:moveTo>
                    <a:pt x="241275" y="0"/>
                  </a:moveTo>
                  <a:lnTo>
                    <a:pt x="223946" y="45007"/>
                  </a:lnTo>
                  <a:lnTo>
                    <a:pt x="207356" y="92015"/>
                  </a:lnTo>
                  <a:lnTo>
                    <a:pt x="185739" y="141433"/>
                  </a:lnTo>
                  <a:lnTo>
                    <a:pt x="166369" y="186906"/>
                  </a:lnTo>
                  <a:lnTo>
                    <a:pt x="146330" y="230608"/>
                  </a:lnTo>
                  <a:lnTo>
                    <a:pt x="126094" y="278804"/>
                  </a:lnTo>
                  <a:lnTo>
                    <a:pt x="105798" y="328832"/>
                  </a:lnTo>
                  <a:lnTo>
                    <a:pt x="85485" y="378275"/>
                  </a:lnTo>
                  <a:lnTo>
                    <a:pt x="66296" y="423153"/>
                  </a:lnTo>
                  <a:lnTo>
                    <a:pt x="51831" y="469440"/>
                  </a:lnTo>
                  <a:lnTo>
                    <a:pt x="27287" y="519574"/>
                  </a:lnTo>
                  <a:lnTo>
                    <a:pt x="3206" y="568728"/>
                  </a:lnTo>
                  <a:lnTo>
                    <a:pt x="0" y="579393"/>
                  </a:lnTo>
                  <a:lnTo>
                    <a:pt x="274" y="581560"/>
                  </a:lnTo>
                  <a:lnTo>
                    <a:pt x="27915" y="568960"/>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grpSp>
        <p:nvGrpSpPr>
          <p:cNvPr id="964" name="SMARTInkShape-Group80"/>
          <p:cNvGrpSpPr/>
          <p:nvPr/>
        </p:nvGrpSpPr>
        <p:grpSpPr>
          <a:xfrm>
            <a:off x="8587574" y="5905874"/>
            <a:ext cx="3320652" cy="1074047"/>
            <a:chOff x="8587574" y="5905874"/>
            <a:chExt cx="3320652" cy="1074047"/>
          </a:xfrm>
        </p:grpSpPr>
        <p:sp>
          <p:nvSpPr>
            <p:cNvPr id="941" name="SMARTInkShape-586"/>
            <p:cNvSpPr/>
            <p:nvPr/>
          </p:nvSpPr>
          <p:spPr>
            <a:xfrm>
              <a:off x="11625251" y="6051948"/>
              <a:ext cx="119710" cy="216773"/>
            </a:xfrm>
            <a:custGeom>
              <a:avLst/>
              <a:gdLst/>
              <a:ahLst/>
              <a:cxnLst/>
              <a:rect l="0" t="0" r="0" b="0"/>
              <a:pathLst>
                <a:path w="119710" h="216773">
                  <a:moveTo>
                    <a:pt x="99389" y="44052"/>
                  </a:moveTo>
                  <a:lnTo>
                    <a:pt x="93995" y="44052"/>
                  </a:lnTo>
                  <a:lnTo>
                    <a:pt x="92407" y="41794"/>
                  </a:lnTo>
                  <a:lnTo>
                    <a:pt x="89857" y="21948"/>
                  </a:lnTo>
                  <a:lnTo>
                    <a:pt x="89648" y="15769"/>
                  </a:lnTo>
                  <a:lnTo>
                    <a:pt x="87250" y="10521"/>
                  </a:lnTo>
                  <a:lnTo>
                    <a:pt x="78566" y="1680"/>
                  </a:lnTo>
                  <a:lnTo>
                    <a:pt x="71962" y="0"/>
                  </a:lnTo>
                  <a:lnTo>
                    <a:pt x="55591" y="1143"/>
                  </a:lnTo>
                  <a:lnTo>
                    <a:pt x="40035" y="8425"/>
                  </a:lnTo>
                  <a:lnTo>
                    <a:pt x="32727" y="13527"/>
                  </a:lnTo>
                  <a:lnTo>
                    <a:pt x="21595" y="28228"/>
                  </a:lnTo>
                  <a:lnTo>
                    <a:pt x="8981" y="61565"/>
                  </a:lnTo>
                  <a:lnTo>
                    <a:pt x="0" y="107217"/>
                  </a:lnTo>
                  <a:lnTo>
                    <a:pt x="3838" y="141539"/>
                  </a:lnTo>
                  <a:lnTo>
                    <a:pt x="12143" y="158123"/>
                  </a:lnTo>
                  <a:lnTo>
                    <a:pt x="35871" y="183361"/>
                  </a:lnTo>
                  <a:lnTo>
                    <a:pt x="77393" y="201978"/>
                  </a:lnTo>
                  <a:lnTo>
                    <a:pt x="119709" y="216772"/>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42" name="SMARTInkShape-587"/>
            <p:cNvSpPr/>
            <p:nvPr/>
          </p:nvSpPr>
          <p:spPr>
            <a:xfrm>
              <a:off x="11277600" y="6725920"/>
              <a:ext cx="40642" cy="172721"/>
            </a:xfrm>
            <a:custGeom>
              <a:avLst/>
              <a:gdLst/>
              <a:ahLst/>
              <a:cxnLst/>
              <a:rect l="0" t="0" r="0" b="0"/>
              <a:pathLst>
                <a:path w="40642" h="172721">
                  <a:moveTo>
                    <a:pt x="0" y="0"/>
                  </a:moveTo>
                  <a:lnTo>
                    <a:pt x="0" y="5393"/>
                  </a:lnTo>
                  <a:lnTo>
                    <a:pt x="17331" y="51524"/>
                  </a:lnTo>
                  <a:lnTo>
                    <a:pt x="26082" y="75975"/>
                  </a:lnTo>
                  <a:lnTo>
                    <a:pt x="29902" y="120371"/>
                  </a:lnTo>
                  <a:lnTo>
                    <a:pt x="31494" y="151843"/>
                  </a:lnTo>
                  <a:lnTo>
                    <a:pt x="40641" y="172720"/>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43" name="SMARTInkShape-588"/>
            <p:cNvSpPr/>
            <p:nvPr/>
          </p:nvSpPr>
          <p:spPr>
            <a:xfrm>
              <a:off x="10027920" y="5995413"/>
              <a:ext cx="375922" cy="446028"/>
            </a:xfrm>
            <a:custGeom>
              <a:avLst/>
              <a:gdLst/>
              <a:ahLst/>
              <a:cxnLst/>
              <a:rect l="0" t="0" r="0" b="0"/>
              <a:pathLst>
                <a:path w="375922" h="446028">
                  <a:moveTo>
                    <a:pt x="0" y="303787"/>
                  </a:moveTo>
                  <a:lnTo>
                    <a:pt x="5395" y="298394"/>
                  </a:lnTo>
                  <a:lnTo>
                    <a:pt x="14061" y="295746"/>
                  </a:lnTo>
                  <a:lnTo>
                    <a:pt x="58505" y="286923"/>
                  </a:lnTo>
                  <a:lnTo>
                    <a:pt x="108232" y="278528"/>
                  </a:lnTo>
                  <a:lnTo>
                    <a:pt x="146588" y="264067"/>
                  </a:lnTo>
                  <a:lnTo>
                    <a:pt x="175764" y="240089"/>
                  </a:lnTo>
                  <a:lnTo>
                    <a:pt x="193315" y="206142"/>
                  </a:lnTo>
                  <a:lnTo>
                    <a:pt x="195797" y="186634"/>
                  </a:lnTo>
                  <a:lnTo>
                    <a:pt x="194878" y="178272"/>
                  </a:lnTo>
                  <a:lnTo>
                    <a:pt x="190878" y="171568"/>
                  </a:lnTo>
                  <a:lnTo>
                    <a:pt x="177404" y="161109"/>
                  </a:lnTo>
                  <a:lnTo>
                    <a:pt x="160126" y="158718"/>
                  </a:lnTo>
                  <a:lnTo>
                    <a:pt x="134369" y="163719"/>
                  </a:lnTo>
                  <a:lnTo>
                    <a:pt x="126832" y="166382"/>
                  </a:lnTo>
                  <a:lnTo>
                    <a:pt x="100046" y="191704"/>
                  </a:lnTo>
                  <a:lnTo>
                    <a:pt x="89622" y="209193"/>
                  </a:lnTo>
                  <a:lnTo>
                    <a:pt x="75396" y="258425"/>
                  </a:lnTo>
                  <a:lnTo>
                    <a:pt x="73020" y="295291"/>
                  </a:lnTo>
                  <a:lnTo>
                    <a:pt x="71684" y="338899"/>
                  </a:lnTo>
                  <a:lnTo>
                    <a:pt x="76680" y="373269"/>
                  </a:lnTo>
                  <a:lnTo>
                    <a:pt x="90704" y="399508"/>
                  </a:lnTo>
                  <a:lnTo>
                    <a:pt x="119947" y="426976"/>
                  </a:lnTo>
                  <a:lnTo>
                    <a:pt x="138351" y="437560"/>
                  </a:lnTo>
                  <a:lnTo>
                    <a:pt x="146422" y="440382"/>
                  </a:lnTo>
                  <a:lnTo>
                    <a:pt x="184747" y="438961"/>
                  </a:lnTo>
                  <a:lnTo>
                    <a:pt x="230913" y="428367"/>
                  </a:lnTo>
                  <a:lnTo>
                    <a:pt x="247878" y="421998"/>
                  </a:lnTo>
                  <a:lnTo>
                    <a:pt x="270124" y="401277"/>
                  </a:lnTo>
                  <a:lnTo>
                    <a:pt x="301684" y="354046"/>
                  </a:lnTo>
                  <a:lnTo>
                    <a:pt x="317731" y="308446"/>
                  </a:lnTo>
                  <a:lnTo>
                    <a:pt x="328325" y="269294"/>
                  </a:lnTo>
                  <a:lnTo>
                    <a:pt x="338613" y="223702"/>
                  </a:lnTo>
                  <a:lnTo>
                    <a:pt x="348811" y="179838"/>
                  </a:lnTo>
                  <a:lnTo>
                    <a:pt x="353588" y="138243"/>
                  </a:lnTo>
                  <a:lnTo>
                    <a:pt x="354074" y="89587"/>
                  </a:lnTo>
                  <a:lnTo>
                    <a:pt x="347371" y="46403"/>
                  </a:lnTo>
                  <a:lnTo>
                    <a:pt x="337096" y="506"/>
                  </a:lnTo>
                  <a:lnTo>
                    <a:pt x="336491" y="0"/>
                  </a:lnTo>
                  <a:lnTo>
                    <a:pt x="335440" y="43063"/>
                  </a:lnTo>
                  <a:lnTo>
                    <a:pt x="342295" y="91357"/>
                  </a:lnTo>
                  <a:lnTo>
                    <a:pt x="345636" y="135607"/>
                  </a:lnTo>
                  <a:lnTo>
                    <a:pt x="352146" y="178947"/>
                  </a:lnTo>
                  <a:lnTo>
                    <a:pt x="354575" y="225906"/>
                  </a:lnTo>
                  <a:lnTo>
                    <a:pt x="356426" y="270050"/>
                  </a:lnTo>
                  <a:lnTo>
                    <a:pt x="362492" y="317247"/>
                  </a:lnTo>
                  <a:lnTo>
                    <a:pt x="365922" y="360331"/>
                  </a:lnTo>
                  <a:lnTo>
                    <a:pt x="372456" y="400566"/>
                  </a:lnTo>
                  <a:lnTo>
                    <a:pt x="375921" y="446027"/>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44" name="SMARTInkShape-589"/>
            <p:cNvSpPr/>
            <p:nvPr/>
          </p:nvSpPr>
          <p:spPr>
            <a:xfrm>
              <a:off x="9987280" y="5984240"/>
              <a:ext cx="71121" cy="497841"/>
            </a:xfrm>
            <a:custGeom>
              <a:avLst/>
              <a:gdLst/>
              <a:ahLst/>
              <a:cxnLst/>
              <a:rect l="0" t="0" r="0" b="0"/>
              <a:pathLst>
                <a:path w="71121" h="497841">
                  <a:moveTo>
                    <a:pt x="0" y="0"/>
                  </a:moveTo>
                  <a:lnTo>
                    <a:pt x="3011" y="20083"/>
                  </a:lnTo>
                  <a:lnTo>
                    <a:pt x="14142" y="60913"/>
                  </a:lnTo>
                  <a:lnTo>
                    <a:pt x="19100" y="102720"/>
                  </a:lnTo>
                  <a:lnTo>
                    <a:pt x="19959" y="142446"/>
                  </a:lnTo>
                  <a:lnTo>
                    <a:pt x="20159" y="177327"/>
                  </a:lnTo>
                  <a:lnTo>
                    <a:pt x="23259" y="212397"/>
                  </a:lnTo>
                  <a:lnTo>
                    <a:pt x="27273" y="247928"/>
                  </a:lnTo>
                  <a:lnTo>
                    <a:pt x="29054" y="286297"/>
                  </a:lnTo>
                  <a:lnTo>
                    <a:pt x="35451" y="335191"/>
                  </a:lnTo>
                  <a:lnTo>
                    <a:pt x="39103" y="378277"/>
                  </a:lnTo>
                  <a:lnTo>
                    <a:pt x="47319" y="426307"/>
                  </a:lnTo>
                  <a:lnTo>
                    <a:pt x="53123" y="469077"/>
                  </a:lnTo>
                  <a:lnTo>
                    <a:pt x="71120" y="497840"/>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45" name="SMARTInkShape-590"/>
            <p:cNvSpPr/>
            <p:nvPr/>
          </p:nvSpPr>
          <p:spPr>
            <a:xfrm>
              <a:off x="10791972" y="6482080"/>
              <a:ext cx="180829" cy="434521"/>
            </a:xfrm>
            <a:custGeom>
              <a:avLst/>
              <a:gdLst/>
              <a:ahLst/>
              <a:cxnLst/>
              <a:rect l="0" t="0" r="0" b="0"/>
              <a:pathLst>
                <a:path w="180829" h="434521">
                  <a:moveTo>
                    <a:pt x="79228" y="0"/>
                  </a:moveTo>
                  <a:lnTo>
                    <a:pt x="78099" y="17352"/>
                  </a:lnTo>
                  <a:lnTo>
                    <a:pt x="67753" y="58915"/>
                  </a:lnTo>
                  <a:lnTo>
                    <a:pt x="47151" y="100861"/>
                  </a:lnTo>
                  <a:lnTo>
                    <a:pt x="30965" y="137882"/>
                  </a:lnTo>
                  <a:lnTo>
                    <a:pt x="19021" y="181589"/>
                  </a:lnTo>
                  <a:lnTo>
                    <a:pt x="4870" y="231418"/>
                  </a:lnTo>
                  <a:lnTo>
                    <a:pt x="0" y="268883"/>
                  </a:lnTo>
                  <a:lnTo>
                    <a:pt x="6465" y="313886"/>
                  </a:lnTo>
                  <a:lnTo>
                    <a:pt x="18612" y="355388"/>
                  </a:lnTo>
                  <a:lnTo>
                    <a:pt x="37276" y="396199"/>
                  </a:lnTo>
                  <a:lnTo>
                    <a:pt x="56136" y="415921"/>
                  </a:lnTo>
                  <a:lnTo>
                    <a:pt x="81417" y="428914"/>
                  </a:lnTo>
                  <a:lnTo>
                    <a:pt x="110356" y="434520"/>
                  </a:lnTo>
                  <a:lnTo>
                    <a:pt x="180828" y="426720"/>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46" name="SMARTInkShape-591"/>
            <p:cNvSpPr/>
            <p:nvPr/>
          </p:nvSpPr>
          <p:spPr>
            <a:xfrm>
              <a:off x="10485120" y="6065520"/>
              <a:ext cx="10161" cy="1"/>
            </a:xfrm>
            <a:custGeom>
              <a:avLst/>
              <a:gdLst/>
              <a:ahLst/>
              <a:cxnLst/>
              <a:rect l="0" t="0" r="0" b="0"/>
              <a:pathLst>
                <a:path w="10161" h="1">
                  <a:moveTo>
                    <a:pt x="0" y="0"/>
                  </a:moveTo>
                  <a:lnTo>
                    <a:pt x="10160" y="0"/>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47" name="SMARTInkShape-592"/>
            <p:cNvSpPr/>
            <p:nvPr/>
          </p:nvSpPr>
          <p:spPr>
            <a:xfrm>
              <a:off x="11572240" y="6371732"/>
              <a:ext cx="218497" cy="608189"/>
            </a:xfrm>
            <a:custGeom>
              <a:avLst/>
              <a:gdLst/>
              <a:ahLst/>
              <a:cxnLst/>
              <a:rect l="0" t="0" r="0" b="0"/>
              <a:pathLst>
                <a:path w="218497" h="608189">
                  <a:moveTo>
                    <a:pt x="0" y="8748"/>
                  </a:moveTo>
                  <a:lnTo>
                    <a:pt x="0" y="0"/>
                  </a:lnTo>
                  <a:lnTo>
                    <a:pt x="41169" y="49344"/>
                  </a:lnTo>
                  <a:lnTo>
                    <a:pt x="75706" y="91360"/>
                  </a:lnTo>
                  <a:lnTo>
                    <a:pt x="109656" y="133942"/>
                  </a:lnTo>
                  <a:lnTo>
                    <a:pt x="143832" y="180108"/>
                  </a:lnTo>
                  <a:lnTo>
                    <a:pt x="173955" y="229950"/>
                  </a:lnTo>
                  <a:lnTo>
                    <a:pt x="194956" y="280269"/>
                  </a:lnTo>
                  <a:lnTo>
                    <a:pt x="205181" y="303273"/>
                  </a:lnTo>
                  <a:lnTo>
                    <a:pt x="214754" y="351823"/>
                  </a:lnTo>
                  <a:lnTo>
                    <a:pt x="218496" y="373458"/>
                  </a:lnTo>
                  <a:lnTo>
                    <a:pt x="214709" y="417951"/>
                  </a:lnTo>
                  <a:lnTo>
                    <a:pt x="207739" y="459629"/>
                  </a:lnTo>
                  <a:lnTo>
                    <a:pt x="194384" y="501706"/>
                  </a:lnTo>
                  <a:lnTo>
                    <a:pt x="183278" y="529601"/>
                  </a:lnTo>
                  <a:lnTo>
                    <a:pt x="142240" y="608188"/>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48" name="SMARTInkShape-593"/>
            <p:cNvSpPr/>
            <p:nvPr/>
          </p:nvSpPr>
          <p:spPr>
            <a:xfrm>
              <a:off x="9542359" y="6016969"/>
              <a:ext cx="38522" cy="444792"/>
            </a:xfrm>
            <a:custGeom>
              <a:avLst/>
              <a:gdLst/>
              <a:ahLst/>
              <a:cxnLst/>
              <a:rect l="0" t="0" r="0" b="0"/>
              <a:pathLst>
                <a:path w="38522" h="444792">
                  <a:moveTo>
                    <a:pt x="8041" y="28231"/>
                  </a:moveTo>
                  <a:lnTo>
                    <a:pt x="8041" y="0"/>
                  </a:lnTo>
                  <a:lnTo>
                    <a:pt x="8041" y="45265"/>
                  </a:lnTo>
                  <a:lnTo>
                    <a:pt x="8041" y="88218"/>
                  </a:lnTo>
                  <a:lnTo>
                    <a:pt x="5030" y="129543"/>
                  </a:lnTo>
                  <a:lnTo>
                    <a:pt x="0" y="170386"/>
                  </a:lnTo>
                  <a:lnTo>
                    <a:pt x="1520" y="214096"/>
                  </a:lnTo>
                  <a:lnTo>
                    <a:pt x="6109" y="259785"/>
                  </a:lnTo>
                  <a:lnTo>
                    <a:pt x="7469" y="304932"/>
                  </a:lnTo>
                  <a:lnTo>
                    <a:pt x="8916" y="338605"/>
                  </a:lnTo>
                  <a:lnTo>
                    <a:pt x="13321" y="376149"/>
                  </a:lnTo>
                  <a:lnTo>
                    <a:pt x="20570" y="423348"/>
                  </a:lnTo>
                  <a:lnTo>
                    <a:pt x="26027" y="435260"/>
                  </a:lnTo>
                  <a:lnTo>
                    <a:pt x="38521" y="444791"/>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49" name="SMARTInkShape-594"/>
            <p:cNvSpPr/>
            <p:nvPr/>
          </p:nvSpPr>
          <p:spPr>
            <a:xfrm>
              <a:off x="9156040" y="5984240"/>
              <a:ext cx="191161" cy="477521"/>
            </a:xfrm>
            <a:custGeom>
              <a:avLst/>
              <a:gdLst/>
              <a:ahLst/>
              <a:cxnLst/>
              <a:rect l="0" t="0" r="0" b="0"/>
              <a:pathLst>
                <a:path w="191161" h="477521">
                  <a:moveTo>
                    <a:pt x="79400" y="0"/>
                  </a:moveTo>
                  <a:lnTo>
                    <a:pt x="74007" y="0"/>
                  </a:lnTo>
                  <a:lnTo>
                    <a:pt x="62070" y="49796"/>
                  </a:lnTo>
                  <a:lnTo>
                    <a:pt x="55517" y="90242"/>
                  </a:lnTo>
                  <a:lnTo>
                    <a:pt x="48842" y="128537"/>
                  </a:lnTo>
                  <a:lnTo>
                    <a:pt x="41747" y="178820"/>
                  </a:lnTo>
                  <a:lnTo>
                    <a:pt x="36635" y="222317"/>
                  </a:lnTo>
                  <a:lnTo>
                    <a:pt x="27970" y="263803"/>
                  </a:lnTo>
                  <a:lnTo>
                    <a:pt x="21264" y="304694"/>
                  </a:lnTo>
                  <a:lnTo>
                    <a:pt x="13604" y="353572"/>
                  </a:lnTo>
                  <a:lnTo>
                    <a:pt x="4464" y="396267"/>
                  </a:lnTo>
                  <a:lnTo>
                    <a:pt x="0" y="423091"/>
                  </a:lnTo>
                  <a:lnTo>
                    <a:pt x="502" y="424300"/>
                  </a:lnTo>
                  <a:lnTo>
                    <a:pt x="4071" y="416613"/>
                  </a:lnTo>
                  <a:lnTo>
                    <a:pt x="7033" y="377066"/>
                  </a:lnTo>
                  <a:lnTo>
                    <a:pt x="13304" y="333236"/>
                  </a:lnTo>
                  <a:lnTo>
                    <a:pt x="16919" y="291651"/>
                  </a:lnTo>
                  <a:lnTo>
                    <a:pt x="23383" y="245338"/>
                  </a:lnTo>
                  <a:lnTo>
                    <a:pt x="32448" y="195867"/>
                  </a:lnTo>
                  <a:lnTo>
                    <a:pt x="36890" y="150855"/>
                  </a:lnTo>
                  <a:lnTo>
                    <a:pt x="46502" y="103302"/>
                  </a:lnTo>
                  <a:lnTo>
                    <a:pt x="57201" y="56418"/>
                  </a:lnTo>
                  <a:lnTo>
                    <a:pt x="67664" y="15782"/>
                  </a:lnTo>
                  <a:lnTo>
                    <a:pt x="70446" y="15037"/>
                  </a:lnTo>
                  <a:lnTo>
                    <a:pt x="79561" y="17218"/>
                  </a:lnTo>
                  <a:lnTo>
                    <a:pt x="91137" y="33994"/>
                  </a:lnTo>
                  <a:lnTo>
                    <a:pt x="107337" y="72161"/>
                  </a:lnTo>
                  <a:lnTo>
                    <a:pt x="119286" y="112069"/>
                  </a:lnTo>
                  <a:lnTo>
                    <a:pt x="126967" y="155502"/>
                  </a:lnTo>
                  <a:lnTo>
                    <a:pt x="132253" y="204119"/>
                  </a:lnTo>
                  <a:lnTo>
                    <a:pt x="140968" y="254271"/>
                  </a:lnTo>
                  <a:lnTo>
                    <a:pt x="150701" y="301870"/>
                  </a:lnTo>
                  <a:lnTo>
                    <a:pt x="157723" y="344572"/>
                  </a:lnTo>
                  <a:lnTo>
                    <a:pt x="165490" y="394061"/>
                  </a:lnTo>
                  <a:lnTo>
                    <a:pt x="176766" y="442303"/>
                  </a:lnTo>
                  <a:lnTo>
                    <a:pt x="191160" y="477520"/>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50" name="SMARTInkShape-595"/>
            <p:cNvSpPr/>
            <p:nvPr/>
          </p:nvSpPr>
          <p:spPr>
            <a:xfrm>
              <a:off x="10659524" y="6129848"/>
              <a:ext cx="140557" cy="311593"/>
            </a:xfrm>
            <a:custGeom>
              <a:avLst/>
              <a:gdLst/>
              <a:ahLst/>
              <a:cxnLst/>
              <a:rect l="0" t="0" r="0" b="0"/>
              <a:pathLst>
                <a:path w="140557" h="311593">
                  <a:moveTo>
                    <a:pt x="140556" y="37272"/>
                  </a:moveTo>
                  <a:lnTo>
                    <a:pt x="135163" y="31879"/>
                  </a:lnTo>
                  <a:lnTo>
                    <a:pt x="132513" y="26220"/>
                  </a:lnTo>
                  <a:lnTo>
                    <a:pt x="131808" y="23131"/>
                  </a:lnTo>
                  <a:lnTo>
                    <a:pt x="113025" y="0"/>
                  </a:lnTo>
                  <a:lnTo>
                    <a:pt x="83981" y="3023"/>
                  </a:lnTo>
                  <a:lnTo>
                    <a:pt x="61225" y="17159"/>
                  </a:lnTo>
                  <a:lnTo>
                    <a:pt x="32385" y="50503"/>
                  </a:lnTo>
                  <a:lnTo>
                    <a:pt x="7805" y="96832"/>
                  </a:lnTo>
                  <a:lnTo>
                    <a:pt x="190" y="139724"/>
                  </a:lnTo>
                  <a:lnTo>
                    <a:pt x="0" y="179639"/>
                  </a:lnTo>
                  <a:lnTo>
                    <a:pt x="6591" y="229974"/>
                  </a:lnTo>
                  <a:lnTo>
                    <a:pt x="12530" y="256126"/>
                  </a:lnTo>
                  <a:lnTo>
                    <a:pt x="24953" y="276028"/>
                  </a:lnTo>
                  <a:lnTo>
                    <a:pt x="33007" y="284496"/>
                  </a:lnTo>
                  <a:lnTo>
                    <a:pt x="71312" y="301807"/>
                  </a:lnTo>
                  <a:lnTo>
                    <a:pt x="113015" y="308693"/>
                  </a:lnTo>
                  <a:lnTo>
                    <a:pt x="140556" y="311592"/>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51" name="SMARTInkShape-596"/>
            <p:cNvSpPr/>
            <p:nvPr/>
          </p:nvSpPr>
          <p:spPr>
            <a:xfrm>
              <a:off x="10923754" y="5905874"/>
              <a:ext cx="596131" cy="710089"/>
            </a:xfrm>
            <a:custGeom>
              <a:avLst/>
              <a:gdLst/>
              <a:ahLst/>
              <a:cxnLst/>
              <a:rect l="0" t="0" r="0" b="0"/>
              <a:pathLst>
                <a:path w="596131" h="710089">
                  <a:moveTo>
                    <a:pt x="150647" y="149486"/>
                  </a:moveTo>
                  <a:lnTo>
                    <a:pt x="149517" y="121557"/>
                  </a:lnTo>
                  <a:lnTo>
                    <a:pt x="147635" y="117320"/>
                  </a:lnTo>
                  <a:lnTo>
                    <a:pt x="145253" y="114495"/>
                  </a:lnTo>
                  <a:lnTo>
                    <a:pt x="139594" y="111357"/>
                  </a:lnTo>
                  <a:lnTo>
                    <a:pt x="136504" y="110520"/>
                  </a:lnTo>
                  <a:lnTo>
                    <a:pt x="93839" y="131882"/>
                  </a:lnTo>
                  <a:lnTo>
                    <a:pt x="72978" y="147908"/>
                  </a:lnTo>
                  <a:lnTo>
                    <a:pt x="40881" y="195646"/>
                  </a:lnTo>
                  <a:lnTo>
                    <a:pt x="21541" y="227635"/>
                  </a:lnTo>
                  <a:lnTo>
                    <a:pt x="12298" y="265712"/>
                  </a:lnTo>
                  <a:lnTo>
                    <a:pt x="4167" y="305592"/>
                  </a:lnTo>
                  <a:lnTo>
                    <a:pt x="0" y="346008"/>
                  </a:lnTo>
                  <a:lnTo>
                    <a:pt x="2036" y="379069"/>
                  </a:lnTo>
                  <a:lnTo>
                    <a:pt x="7833" y="411825"/>
                  </a:lnTo>
                  <a:lnTo>
                    <a:pt x="23789" y="442959"/>
                  </a:lnTo>
                  <a:lnTo>
                    <a:pt x="36318" y="459036"/>
                  </a:lnTo>
                  <a:lnTo>
                    <a:pt x="66851" y="480780"/>
                  </a:lnTo>
                  <a:lnTo>
                    <a:pt x="99100" y="490734"/>
                  </a:lnTo>
                  <a:lnTo>
                    <a:pt x="135499" y="488290"/>
                  </a:lnTo>
                  <a:lnTo>
                    <a:pt x="155581" y="480312"/>
                  </a:lnTo>
                  <a:lnTo>
                    <a:pt x="186867" y="456793"/>
                  </a:lnTo>
                  <a:lnTo>
                    <a:pt x="194966" y="443735"/>
                  </a:lnTo>
                  <a:lnTo>
                    <a:pt x="205560" y="406168"/>
                  </a:lnTo>
                  <a:lnTo>
                    <a:pt x="208918" y="369307"/>
                  </a:lnTo>
                  <a:lnTo>
                    <a:pt x="210411" y="326206"/>
                  </a:lnTo>
                  <a:lnTo>
                    <a:pt x="211076" y="288236"/>
                  </a:lnTo>
                  <a:lnTo>
                    <a:pt x="211448" y="240519"/>
                  </a:lnTo>
                  <a:lnTo>
                    <a:pt x="206167" y="197782"/>
                  </a:lnTo>
                  <a:lnTo>
                    <a:pt x="197523" y="176219"/>
                  </a:lnTo>
                  <a:lnTo>
                    <a:pt x="174045" y="130930"/>
                  </a:lnTo>
                  <a:lnTo>
                    <a:pt x="162551" y="119414"/>
                  </a:lnTo>
                  <a:lnTo>
                    <a:pt x="117037" y="94154"/>
                  </a:lnTo>
                  <a:lnTo>
                    <a:pt x="111307" y="92278"/>
                  </a:lnTo>
                  <a:lnTo>
                    <a:pt x="107487" y="92156"/>
                  </a:lnTo>
                  <a:lnTo>
                    <a:pt x="104939" y="93204"/>
                  </a:lnTo>
                  <a:lnTo>
                    <a:pt x="103241" y="95031"/>
                  </a:lnTo>
                  <a:lnTo>
                    <a:pt x="104368" y="96250"/>
                  </a:lnTo>
                  <a:lnTo>
                    <a:pt x="118998" y="97964"/>
                  </a:lnTo>
                  <a:lnTo>
                    <a:pt x="169273" y="95533"/>
                  </a:lnTo>
                  <a:lnTo>
                    <a:pt x="215243" y="90603"/>
                  </a:lnTo>
                  <a:lnTo>
                    <a:pt x="261118" y="83543"/>
                  </a:lnTo>
                  <a:lnTo>
                    <a:pt x="309774" y="57312"/>
                  </a:lnTo>
                  <a:lnTo>
                    <a:pt x="353169" y="32898"/>
                  </a:lnTo>
                  <a:lnTo>
                    <a:pt x="399999" y="0"/>
                  </a:lnTo>
                  <a:lnTo>
                    <a:pt x="401548" y="157"/>
                  </a:lnTo>
                  <a:lnTo>
                    <a:pt x="402580" y="1392"/>
                  </a:lnTo>
                  <a:lnTo>
                    <a:pt x="403269" y="3343"/>
                  </a:lnTo>
                  <a:lnTo>
                    <a:pt x="380041" y="41178"/>
                  </a:lnTo>
                  <a:lnTo>
                    <a:pt x="354834" y="90301"/>
                  </a:lnTo>
                  <a:lnTo>
                    <a:pt x="338083" y="134458"/>
                  </a:lnTo>
                  <a:lnTo>
                    <a:pt x="320451" y="177269"/>
                  </a:lnTo>
                  <a:lnTo>
                    <a:pt x="306447" y="225201"/>
                  </a:lnTo>
                  <a:lnTo>
                    <a:pt x="289629" y="275150"/>
                  </a:lnTo>
                  <a:lnTo>
                    <a:pt x="280903" y="308820"/>
                  </a:lnTo>
                  <a:lnTo>
                    <a:pt x="273262" y="345606"/>
                  </a:lnTo>
                  <a:lnTo>
                    <a:pt x="266101" y="383406"/>
                  </a:lnTo>
                  <a:lnTo>
                    <a:pt x="259157" y="419021"/>
                  </a:lnTo>
                  <a:lnTo>
                    <a:pt x="255317" y="453665"/>
                  </a:lnTo>
                  <a:lnTo>
                    <a:pt x="253156" y="498881"/>
                  </a:lnTo>
                  <a:lnTo>
                    <a:pt x="252515" y="536738"/>
                  </a:lnTo>
                  <a:lnTo>
                    <a:pt x="252426" y="549894"/>
                  </a:lnTo>
                  <a:lnTo>
                    <a:pt x="261356" y="576554"/>
                  </a:lnTo>
                  <a:lnTo>
                    <a:pt x="289293" y="625068"/>
                  </a:lnTo>
                  <a:lnTo>
                    <a:pt x="302954" y="637434"/>
                  </a:lnTo>
                  <a:lnTo>
                    <a:pt x="309758" y="640731"/>
                  </a:lnTo>
                  <a:lnTo>
                    <a:pt x="346302" y="639978"/>
                  </a:lnTo>
                  <a:lnTo>
                    <a:pt x="370814" y="629385"/>
                  </a:lnTo>
                  <a:lnTo>
                    <a:pt x="389610" y="614517"/>
                  </a:lnTo>
                  <a:lnTo>
                    <a:pt x="401320" y="592324"/>
                  </a:lnTo>
                  <a:lnTo>
                    <a:pt x="414819" y="552047"/>
                  </a:lnTo>
                  <a:lnTo>
                    <a:pt x="421960" y="514109"/>
                  </a:lnTo>
                  <a:lnTo>
                    <a:pt x="424076" y="471258"/>
                  </a:lnTo>
                  <a:lnTo>
                    <a:pt x="424704" y="422814"/>
                  </a:lnTo>
                  <a:lnTo>
                    <a:pt x="424888" y="372713"/>
                  </a:lnTo>
                  <a:lnTo>
                    <a:pt x="427955" y="322119"/>
                  </a:lnTo>
                  <a:lnTo>
                    <a:pt x="429992" y="274391"/>
                  </a:lnTo>
                  <a:lnTo>
                    <a:pt x="426457" y="231650"/>
                  </a:lnTo>
                  <a:lnTo>
                    <a:pt x="422398" y="190388"/>
                  </a:lnTo>
                  <a:lnTo>
                    <a:pt x="410912" y="141386"/>
                  </a:lnTo>
                  <a:lnTo>
                    <a:pt x="397775" y="93240"/>
                  </a:lnTo>
                  <a:lnTo>
                    <a:pt x="380927" y="46946"/>
                  </a:lnTo>
                  <a:lnTo>
                    <a:pt x="376169" y="22521"/>
                  </a:lnTo>
                  <a:lnTo>
                    <a:pt x="378066" y="11025"/>
                  </a:lnTo>
                  <a:lnTo>
                    <a:pt x="380154" y="6378"/>
                  </a:lnTo>
                  <a:lnTo>
                    <a:pt x="383802" y="4410"/>
                  </a:lnTo>
                  <a:lnTo>
                    <a:pt x="393878" y="5233"/>
                  </a:lnTo>
                  <a:lnTo>
                    <a:pt x="412241" y="17437"/>
                  </a:lnTo>
                  <a:lnTo>
                    <a:pt x="442385" y="56378"/>
                  </a:lnTo>
                  <a:lnTo>
                    <a:pt x="450770" y="74239"/>
                  </a:lnTo>
                  <a:lnTo>
                    <a:pt x="460708" y="113769"/>
                  </a:lnTo>
                  <a:lnTo>
                    <a:pt x="464638" y="161622"/>
                  </a:lnTo>
                  <a:lnTo>
                    <a:pt x="465320" y="200871"/>
                  </a:lnTo>
                  <a:lnTo>
                    <a:pt x="465521" y="241100"/>
                  </a:lnTo>
                  <a:lnTo>
                    <a:pt x="465581" y="284628"/>
                  </a:lnTo>
                  <a:lnTo>
                    <a:pt x="462590" y="333273"/>
                  </a:lnTo>
                  <a:lnTo>
                    <a:pt x="457563" y="383435"/>
                  </a:lnTo>
                  <a:lnTo>
                    <a:pt x="456074" y="434046"/>
                  </a:lnTo>
                  <a:lnTo>
                    <a:pt x="455633" y="484790"/>
                  </a:lnTo>
                  <a:lnTo>
                    <a:pt x="455502" y="532562"/>
                  </a:lnTo>
                  <a:lnTo>
                    <a:pt x="455463" y="575316"/>
                  </a:lnTo>
                  <a:lnTo>
                    <a:pt x="460843" y="624823"/>
                  </a:lnTo>
                  <a:lnTo>
                    <a:pt x="469588" y="656839"/>
                  </a:lnTo>
                  <a:lnTo>
                    <a:pt x="502088" y="702180"/>
                  </a:lnTo>
                  <a:lnTo>
                    <a:pt x="506861" y="707602"/>
                  </a:lnTo>
                  <a:lnTo>
                    <a:pt x="513429" y="710088"/>
                  </a:lnTo>
                  <a:lnTo>
                    <a:pt x="529759" y="709840"/>
                  </a:lnTo>
                  <a:lnTo>
                    <a:pt x="557992" y="697959"/>
                  </a:lnTo>
                  <a:lnTo>
                    <a:pt x="571766" y="686387"/>
                  </a:lnTo>
                  <a:lnTo>
                    <a:pt x="577020" y="680140"/>
                  </a:lnTo>
                  <a:lnTo>
                    <a:pt x="589807" y="638986"/>
                  </a:lnTo>
                  <a:lnTo>
                    <a:pt x="594183" y="599969"/>
                  </a:lnTo>
                  <a:lnTo>
                    <a:pt x="596130" y="559674"/>
                  </a:lnTo>
                  <a:lnTo>
                    <a:pt x="596096" y="511603"/>
                  </a:lnTo>
                  <a:lnTo>
                    <a:pt x="589439" y="468760"/>
                  </a:lnTo>
                  <a:lnTo>
                    <a:pt x="580316" y="427467"/>
                  </a:lnTo>
                  <a:lnTo>
                    <a:pt x="569335" y="387764"/>
                  </a:lnTo>
                  <a:lnTo>
                    <a:pt x="545969" y="343434"/>
                  </a:lnTo>
                  <a:lnTo>
                    <a:pt x="514207" y="292698"/>
                  </a:lnTo>
                  <a:lnTo>
                    <a:pt x="474259" y="249763"/>
                  </a:lnTo>
                  <a:lnTo>
                    <a:pt x="455447" y="240926"/>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52" name="SMARTInkShape-597"/>
            <p:cNvSpPr/>
            <p:nvPr/>
          </p:nvSpPr>
          <p:spPr>
            <a:xfrm>
              <a:off x="11535907" y="6116320"/>
              <a:ext cx="16014" cy="172721"/>
            </a:xfrm>
            <a:custGeom>
              <a:avLst/>
              <a:gdLst/>
              <a:ahLst/>
              <a:cxnLst/>
              <a:rect l="0" t="0" r="0" b="0"/>
              <a:pathLst>
                <a:path w="16014" h="172721">
                  <a:moveTo>
                    <a:pt x="5854" y="0"/>
                  </a:moveTo>
                  <a:lnTo>
                    <a:pt x="460" y="5394"/>
                  </a:lnTo>
                  <a:lnTo>
                    <a:pt x="0" y="8112"/>
                  </a:lnTo>
                  <a:lnTo>
                    <a:pt x="821" y="11052"/>
                  </a:lnTo>
                  <a:lnTo>
                    <a:pt x="2499" y="14141"/>
                  </a:lnTo>
                  <a:lnTo>
                    <a:pt x="12639" y="62730"/>
                  </a:lnTo>
                  <a:lnTo>
                    <a:pt x="15569" y="101206"/>
                  </a:lnTo>
                  <a:lnTo>
                    <a:pt x="16013" y="172720"/>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53" name="SMARTInkShape-598"/>
            <p:cNvSpPr/>
            <p:nvPr/>
          </p:nvSpPr>
          <p:spPr>
            <a:xfrm>
              <a:off x="10246047" y="6199012"/>
              <a:ext cx="310195" cy="262749"/>
            </a:xfrm>
            <a:custGeom>
              <a:avLst/>
              <a:gdLst/>
              <a:ahLst/>
              <a:cxnLst/>
              <a:rect l="0" t="0" r="0" b="0"/>
              <a:pathLst>
                <a:path w="310195" h="262749">
                  <a:moveTo>
                    <a:pt x="5394" y="8748"/>
                  </a:moveTo>
                  <a:lnTo>
                    <a:pt x="0" y="3355"/>
                  </a:lnTo>
                  <a:lnTo>
                    <a:pt x="669" y="1766"/>
                  </a:lnTo>
                  <a:lnTo>
                    <a:pt x="7433" y="0"/>
                  </a:lnTo>
                  <a:lnTo>
                    <a:pt x="48653" y="5850"/>
                  </a:lnTo>
                  <a:lnTo>
                    <a:pt x="82194" y="7460"/>
                  </a:lnTo>
                  <a:lnTo>
                    <a:pt x="116667" y="8175"/>
                  </a:lnTo>
                  <a:lnTo>
                    <a:pt x="150804" y="8494"/>
                  </a:lnTo>
                  <a:lnTo>
                    <a:pt x="199498" y="8673"/>
                  </a:lnTo>
                  <a:lnTo>
                    <a:pt x="244427" y="5722"/>
                  </a:lnTo>
                  <a:lnTo>
                    <a:pt x="258386" y="2888"/>
                  </a:lnTo>
                  <a:lnTo>
                    <a:pt x="262108" y="3713"/>
                  </a:lnTo>
                  <a:lnTo>
                    <a:pt x="264592" y="5391"/>
                  </a:lnTo>
                  <a:lnTo>
                    <a:pt x="266245" y="7639"/>
                  </a:lnTo>
                  <a:lnTo>
                    <a:pt x="268082" y="13147"/>
                  </a:lnTo>
                  <a:lnTo>
                    <a:pt x="274818" y="54118"/>
                  </a:lnTo>
                  <a:lnTo>
                    <a:pt x="279875" y="99116"/>
                  </a:lnTo>
                  <a:lnTo>
                    <a:pt x="287564" y="149648"/>
                  </a:lnTo>
                  <a:lnTo>
                    <a:pt x="310194" y="262748"/>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54" name="SMARTInkShape-599"/>
            <p:cNvSpPr/>
            <p:nvPr/>
          </p:nvSpPr>
          <p:spPr>
            <a:xfrm>
              <a:off x="9174480" y="6207760"/>
              <a:ext cx="203201" cy="18490"/>
            </a:xfrm>
            <a:custGeom>
              <a:avLst/>
              <a:gdLst/>
              <a:ahLst/>
              <a:cxnLst/>
              <a:rect l="0" t="0" r="0" b="0"/>
              <a:pathLst>
                <a:path w="203201" h="18490">
                  <a:moveTo>
                    <a:pt x="0" y="0"/>
                  </a:moveTo>
                  <a:lnTo>
                    <a:pt x="39070" y="14141"/>
                  </a:lnTo>
                  <a:lnTo>
                    <a:pt x="70655" y="18489"/>
                  </a:lnTo>
                  <a:lnTo>
                    <a:pt x="117643" y="14384"/>
                  </a:lnTo>
                  <a:lnTo>
                    <a:pt x="203200" y="10160"/>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55" name="SMARTInkShape-600"/>
            <p:cNvSpPr/>
            <p:nvPr/>
          </p:nvSpPr>
          <p:spPr>
            <a:xfrm>
              <a:off x="9398000" y="6020029"/>
              <a:ext cx="497841" cy="430556"/>
            </a:xfrm>
            <a:custGeom>
              <a:avLst/>
              <a:gdLst/>
              <a:ahLst/>
              <a:cxnLst/>
              <a:rect l="0" t="0" r="0" b="0"/>
              <a:pathLst>
                <a:path w="497841" h="430556">
                  <a:moveTo>
                    <a:pt x="0" y="197891"/>
                  </a:moveTo>
                  <a:lnTo>
                    <a:pt x="0" y="203285"/>
                  </a:lnTo>
                  <a:lnTo>
                    <a:pt x="6021" y="208943"/>
                  </a:lnTo>
                  <a:lnTo>
                    <a:pt x="10787" y="212032"/>
                  </a:lnTo>
                  <a:lnTo>
                    <a:pt x="44464" y="216380"/>
                  </a:lnTo>
                  <a:lnTo>
                    <a:pt x="90190" y="212275"/>
                  </a:lnTo>
                  <a:lnTo>
                    <a:pt x="139987" y="206627"/>
                  </a:lnTo>
                  <a:lnTo>
                    <a:pt x="188455" y="186112"/>
                  </a:lnTo>
                  <a:lnTo>
                    <a:pt x="226300" y="166932"/>
                  </a:lnTo>
                  <a:lnTo>
                    <a:pt x="273672" y="126729"/>
                  </a:lnTo>
                  <a:lnTo>
                    <a:pt x="286450" y="112077"/>
                  </a:lnTo>
                  <a:lnTo>
                    <a:pt x="312948" y="70607"/>
                  </a:lnTo>
                  <a:lnTo>
                    <a:pt x="326907" y="38508"/>
                  </a:lnTo>
                  <a:lnTo>
                    <a:pt x="333626" y="963"/>
                  </a:lnTo>
                  <a:lnTo>
                    <a:pt x="334178" y="0"/>
                  </a:lnTo>
                  <a:lnTo>
                    <a:pt x="334545" y="1618"/>
                  </a:lnTo>
                  <a:lnTo>
                    <a:pt x="324131" y="38570"/>
                  </a:lnTo>
                  <a:lnTo>
                    <a:pt x="317678" y="84081"/>
                  </a:lnTo>
                  <a:lnTo>
                    <a:pt x="315765" y="126164"/>
                  </a:lnTo>
                  <a:lnTo>
                    <a:pt x="315199" y="170241"/>
                  </a:lnTo>
                  <a:lnTo>
                    <a:pt x="312020" y="219049"/>
                  </a:lnTo>
                  <a:lnTo>
                    <a:pt x="306939" y="266249"/>
                  </a:lnTo>
                  <a:lnTo>
                    <a:pt x="308443" y="308832"/>
                  </a:lnTo>
                  <a:lnTo>
                    <a:pt x="313030" y="350048"/>
                  </a:lnTo>
                  <a:lnTo>
                    <a:pt x="314578" y="393643"/>
                  </a:lnTo>
                  <a:lnTo>
                    <a:pt x="314927" y="430555"/>
                  </a:lnTo>
                  <a:lnTo>
                    <a:pt x="322997" y="381209"/>
                  </a:lnTo>
                  <a:lnTo>
                    <a:pt x="325306" y="344841"/>
                  </a:lnTo>
                  <a:lnTo>
                    <a:pt x="330095" y="302337"/>
                  </a:lnTo>
                  <a:lnTo>
                    <a:pt x="333744" y="255555"/>
                  </a:lnTo>
                  <a:lnTo>
                    <a:pt x="351161" y="207827"/>
                  </a:lnTo>
                  <a:lnTo>
                    <a:pt x="352640" y="204514"/>
                  </a:lnTo>
                  <a:lnTo>
                    <a:pt x="354756" y="202307"/>
                  </a:lnTo>
                  <a:lnTo>
                    <a:pt x="360116" y="199853"/>
                  </a:lnTo>
                  <a:lnTo>
                    <a:pt x="363127" y="200328"/>
                  </a:lnTo>
                  <a:lnTo>
                    <a:pt x="369481" y="203866"/>
                  </a:lnTo>
                  <a:lnTo>
                    <a:pt x="398244" y="244713"/>
                  </a:lnTo>
                  <a:lnTo>
                    <a:pt x="419826" y="291287"/>
                  </a:lnTo>
                  <a:lnTo>
                    <a:pt x="436863" y="340389"/>
                  </a:lnTo>
                  <a:lnTo>
                    <a:pt x="453811" y="383982"/>
                  </a:lnTo>
                  <a:lnTo>
                    <a:pt x="460587" y="402519"/>
                  </a:lnTo>
                  <a:lnTo>
                    <a:pt x="465102" y="408817"/>
                  </a:lnTo>
                  <a:lnTo>
                    <a:pt x="497840" y="401091"/>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56" name="SMARTInkShape-601"/>
            <p:cNvSpPr/>
            <p:nvPr/>
          </p:nvSpPr>
          <p:spPr>
            <a:xfrm>
              <a:off x="11348093" y="6695440"/>
              <a:ext cx="213988" cy="20321"/>
            </a:xfrm>
            <a:custGeom>
              <a:avLst/>
              <a:gdLst/>
              <a:ahLst/>
              <a:cxnLst/>
              <a:rect l="0" t="0" r="0" b="0"/>
              <a:pathLst>
                <a:path w="213988" h="20321">
                  <a:moveTo>
                    <a:pt x="10787" y="0"/>
                  </a:moveTo>
                  <a:lnTo>
                    <a:pt x="0" y="0"/>
                  </a:lnTo>
                  <a:lnTo>
                    <a:pt x="1338" y="1130"/>
                  </a:lnTo>
                  <a:lnTo>
                    <a:pt x="49766" y="16201"/>
                  </a:lnTo>
                  <a:lnTo>
                    <a:pt x="84932" y="18489"/>
                  </a:lnTo>
                  <a:lnTo>
                    <a:pt x="132976" y="19777"/>
                  </a:lnTo>
                  <a:lnTo>
                    <a:pt x="213987" y="20320"/>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57" name="SMARTInkShape-602"/>
            <p:cNvSpPr/>
            <p:nvPr/>
          </p:nvSpPr>
          <p:spPr>
            <a:xfrm>
              <a:off x="11064239" y="6492240"/>
              <a:ext cx="132082" cy="391631"/>
            </a:xfrm>
            <a:custGeom>
              <a:avLst/>
              <a:gdLst/>
              <a:ahLst/>
              <a:cxnLst/>
              <a:rect l="0" t="0" r="0" b="0"/>
              <a:pathLst>
                <a:path w="132082" h="391631">
                  <a:moveTo>
                    <a:pt x="0" y="0"/>
                  </a:moveTo>
                  <a:lnTo>
                    <a:pt x="3013" y="39177"/>
                  </a:lnTo>
                  <a:lnTo>
                    <a:pt x="8043" y="86867"/>
                  </a:lnTo>
                  <a:lnTo>
                    <a:pt x="9220" y="122145"/>
                  </a:lnTo>
                  <a:lnTo>
                    <a:pt x="11012" y="167394"/>
                  </a:lnTo>
                  <a:lnTo>
                    <a:pt x="17061" y="209399"/>
                  </a:lnTo>
                  <a:lnTo>
                    <a:pt x="19356" y="252700"/>
                  </a:lnTo>
                  <a:lnTo>
                    <a:pt x="20036" y="302910"/>
                  </a:lnTo>
                  <a:lnTo>
                    <a:pt x="23275" y="345401"/>
                  </a:lnTo>
                  <a:lnTo>
                    <a:pt x="29537" y="364614"/>
                  </a:lnTo>
                  <a:lnTo>
                    <a:pt x="44626" y="385866"/>
                  </a:lnTo>
                  <a:lnTo>
                    <a:pt x="52949" y="391630"/>
                  </a:lnTo>
                  <a:lnTo>
                    <a:pt x="69441" y="388170"/>
                  </a:lnTo>
                  <a:lnTo>
                    <a:pt x="132081" y="365760"/>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58" name="SMARTInkShape-603"/>
            <p:cNvSpPr/>
            <p:nvPr/>
          </p:nvSpPr>
          <p:spPr>
            <a:xfrm>
              <a:off x="11239785" y="6588928"/>
              <a:ext cx="291817" cy="269073"/>
            </a:xfrm>
            <a:custGeom>
              <a:avLst/>
              <a:gdLst/>
              <a:ahLst/>
              <a:cxnLst/>
              <a:rect l="0" t="0" r="0" b="0"/>
              <a:pathLst>
                <a:path w="291817" h="269073">
                  <a:moveTo>
                    <a:pt x="17495" y="15072"/>
                  </a:moveTo>
                  <a:lnTo>
                    <a:pt x="6708" y="9679"/>
                  </a:lnTo>
                  <a:lnTo>
                    <a:pt x="3531" y="6961"/>
                  </a:lnTo>
                  <a:lnTo>
                    <a:pt x="0" y="931"/>
                  </a:lnTo>
                  <a:lnTo>
                    <a:pt x="1316" y="0"/>
                  </a:lnTo>
                  <a:lnTo>
                    <a:pt x="48222" y="5462"/>
                  </a:lnTo>
                  <a:lnTo>
                    <a:pt x="93472" y="12839"/>
                  </a:lnTo>
                  <a:lnTo>
                    <a:pt x="135607" y="20024"/>
                  </a:lnTo>
                  <a:lnTo>
                    <a:pt x="185901" y="24775"/>
                  </a:lnTo>
                  <a:lnTo>
                    <a:pt x="207853" y="25192"/>
                  </a:lnTo>
                  <a:lnTo>
                    <a:pt x="208746" y="26335"/>
                  </a:lnTo>
                  <a:lnTo>
                    <a:pt x="209741" y="30614"/>
                  </a:lnTo>
                  <a:lnTo>
                    <a:pt x="207172" y="36279"/>
                  </a:lnTo>
                  <a:lnTo>
                    <a:pt x="196368" y="57856"/>
                  </a:lnTo>
                  <a:lnTo>
                    <a:pt x="183277" y="99535"/>
                  </a:lnTo>
                  <a:lnTo>
                    <a:pt x="181009" y="138562"/>
                  </a:lnTo>
                  <a:lnTo>
                    <a:pt x="185733" y="180481"/>
                  </a:lnTo>
                  <a:lnTo>
                    <a:pt x="197254" y="204863"/>
                  </a:lnTo>
                  <a:lnTo>
                    <a:pt x="214793" y="225859"/>
                  </a:lnTo>
                  <a:lnTo>
                    <a:pt x="291816" y="269072"/>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59" name="SMARTInkShape-604"/>
            <p:cNvSpPr/>
            <p:nvPr/>
          </p:nvSpPr>
          <p:spPr>
            <a:xfrm>
              <a:off x="11785925" y="6039900"/>
              <a:ext cx="122301" cy="320261"/>
            </a:xfrm>
            <a:custGeom>
              <a:avLst/>
              <a:gdLst/>
              <a:ahLst/>
              <a:cxnLst/>
              <a:rect l="0" t="0" r="0" b="0"/>
              <a:pathLst>
                <a:path w="122301" h="320261">
                  <a:moveTo>
                    <a:pt x="19995" y="137380"/>
                  </a:moveTo>
                  <a:lnTo>
                    <a:pt x="8943" y="110245"/>
                  </a:lnTo>
                  <a:lnTo>
                    <a:pt x="3795" y="101614"/>
                  </a:lnTo>
                  <a:lnTo>
                    <a:pt x="1507" y="94014"/>
                  </a:lnTo>
                  <a:lnTo>
                    <a:pt x="5411" y="89278"/>
                  </a:lnTo>
                  <a:lnTo>
                    <a:pt x="21793" y="77995"/>
                  </a:lnTo>
                  <a:lnTo>
                    <a:pt x="68021" y="64795"/>
                  </a:lnTo>
                  <a:lnTo>
                    <a:pt x="90294" y="58677"/>
                  </a:lnTo>
                  <a:lnTo>
                    <a:pt x="111192" y="53853"/>
                  </a:lnTo>
                  <a:lnTo>
                    <a:pt x="118046" y="51215"/>
                  </a:lnTo>
                  <a:lnTo>
                    <a:pt x="121486" y="46070"/>
                  </a:lnTo>
                  <a:lnTo>
                    <a:pt x="122300" y="31322"/>
                  </a:lnTo>
                  <a:lnTo>
                    <a:pt x="118897" y="19500"/>
                  </a:lnTo>
                  <a:lnTo>
                    <a:pt x="116411" y="14766"/>
                  </a:lnTo>
                  <a:lnTo>
                    <a:pt x="113623" y="11611"/>
                  </a:lnTo>
                  <a:lnTo>
                    <a:pt x="107515" y="8104"/>
                  </a:lnTo>
                  <a:lnTo>
                    <a:pt x="86943" y="737"/>
                  </a:lnTo>
                  <a:lnTo>
                    <a:pt x="80432" y="0"/>
                  </a:lnTo>
                  <a:lnTo>
                    <a:pt x="70187" y="2192"/>
                  </a:lnTo>
                  <a:lnTo>
                    <a:pt x="47285" y="20560"/>
                  </a:lnTo>
                  <a:lnTo>
                    <a:pt x="12124" y="68119"/>
                  </a:lnTo>
                  <a:lnTo>
                    <a:pt x="3363" y="91898"/>
                  </a:lnTo>
                  <a:lnTo>
                    <a:pt x="768" y="140210"/>
                  </a:lnTo>
                  <a:lnTo>
                    <a:pt x="0" y="177603"/>
                  </a:lnTo>
                  <a:lnTo>
                    <a:pt x="10558" y="224558"/>
                  </a:lnTo>
                  <a:lnTo>
                    <a:pt x="34355" y="270918"/>
                  </a:lnTo>
                  <a:lnTo>
                    <a:pt x="60636" y="320260"/>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60" name="SMARTInkShape-605"/>
            <p:cNvSpPr/>
            <p:nvPr/>
          </p:nvSpPr>
          <p:spPr>
            <a:xfrm>
              <a:off x="11511280" y="5994400"/>
              <a:ext cx="40641" cy="10161"/>
            </a:xfrm>
            <a:custGeom>
              <a:avLst/>
              <a:gdLst/>
              <a:ahLst/>
              <a:cxnLst/>
              <a:rect l="0" t="0" r="0" b="0"/>
              <a:pathLst>
                <a:path w="40641" h="10161">
                  <a:moveTo>
                    <a:pt x="40640" y="10160"/>
                  </a:moveTo>
                  <a:lnTo>
                    <a:pt x="35246" y="4766"/>
                  </a:lnTo>
                  <a:lnTo>
                    <a:pt x="0" y="0"/>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61" name="SMARTInkShape-606"/>
            <p:cNvSpPr/>
            <p:nvPr/>
          </p:nvSpPr>
          <p:spPr>
            <a:xfrm>
              <a:off x="8587574" y="6065520"/>
              <a:ext cx="221147" cy="223268"/>
            </a:xfrm>
            <a:custGeom>
              <a:avLst/>
              <a:gdLst/>
              <a:ahLst/>
              <a:cxnLst/>
              <a:rect l="0" t="0" r="0" b="0"/>
              <a:pathLst>
                <a:path w="221147" h="223268">
                  <a:moveTo>
                    <a:pt x="28106" y="0"/>
                  </a:moveTo>
                  <a:lnTo>
                    <a:pt x="17759" y="40283"/>
                  </a:lnTo>
                  <a:lnTo>
                    <a:pt x="10114" y="78289"/>
                  </a:lnTo>
                  <a:lnTo>
                    <a:pt x="427" y="126138"/>
                  </a:lnTo>
                  <a:lnTo>
                    <a:pt x="0" y="145244"/>
                  </a:lnTo>
                  <a:lnTo>
                    <a:pt x="7235" y="179129"/>
                  </a:lnTo>
                  <a:lnTo>
                    <a:pt x="17326" y="196641"/>
                  </a:lnTo>
                  <a:lnTo>
                    <a:pt x="32346" y="208940"/>
                  </a:lnTo>
                  <a:lnTo>
                    <a:pt x="49181" y="217040"/>
                  </a:lnTo>
                  <a:lnTo>
                    <a:pt x="81397" y="222240"/>
                  </a:lnTo>
                  <a:lnTo>
                    <a:pt x="125432" y="223267"/>
                  </a:lnTo>
                  <a:lnTo>
                    <a:pt x="171902" y="220476"/>
                  </a:lnTo>
                  <a:lnTo>
                    <a:pt x="221146" y="203200"/>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62" name="SMARTInkShape-607"/>
            <p:cNvSpPr/>
            <p:nvPr/>
          </p:nvSpPr>
          <p:spPr>
            <a:xfrm>
              <a:off x="8993718" y="6400800"/>
              <a:ext cx="8044" cy="20321"/>
            </a:xfrm>
            <a:custGeom>
              <a:avLst/>
              <a:gdLst/>
              <a:ahLst/>
              <a:cxnLst/>
              <a:rect l="0" t="0" r="0" b="0"/>
              <a:pathLst>
                <a:path w="8044" h="20321">
                  <a:moveTo>
                    <a:pt x="8043" y="0"/>
                  </a:moveTo>
                  <a:lnTo>
                    <a:pt x="2648" y="5393"/>
                  </a:lnTo>
                  <a:lnTo>
                    <a:pt x="0" y="11052"/>
                  </a:lnTo>
                  <a:lnTo>
                    <a:pt x="8043" y="20320"/>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63" name="SMARTInkShape-608"/>
            <p:cNvSpPr/>
            <p:nvPr/>
          </p:nvSpPr>
          <p:spPr>
            <a:xfrm>
              <a:off x="8808720" y="6049507"/>
              <a:ext cx="20321" cy="473214"/>
            </a:xfrm>
            <a:custGeom>
              <a:avLst/>
              <a:gdLst/>
              <a:ahLst/>
              <a:cxnLst/>
              <a:rect l="0" t="0" r="0" b="0"/>
              <a:pathLst>
                <a:path w="20321" h="473214">
                  <a:moveTo>
                    <a:pt x="10160" y="5853"/>
                  </a:moveTo>
                  <a:lnTo>
                    <a:pt x="4767" y="460"/>
                  </a:lnTo>
                  <a:lnTo>
                    <a:pt x="3178" y="0"/>
                  </a:lnTo>
                  <a:lnTo>
                    <a:pt x="2118" y="822"/>
                  </a:lnTo>
                  <a:lnTo>
                    <a:pt x="941" y="4746"/>
                  </a:lnTo>
                  <a:lnTo>
                    <a:pt x="56" y="53441"/>
                  </a:lnTo>
                  <a:lnTo>
                    <a:pt x="17" y="88063"/>
                  </a:lnTo>
                  <a:lnTo>
                    <a:pt x="5" y="135198"/>
                  </a:lnTo>
                  <a:lnTo>
                    <a:pt x="1" y="177763"/>
                  </a:lnTo>
                  <a:lnTo>
                    <a:pt x="1" y="218972"/>
                  </a:lnTo>
                  <a:lnTo>
                    <a:pt x="0" y="268813"/>
                  </a:lnTo>
                  <a:lnTo>
                    <a:pt x="0" y="307862"/>
                  </a:lnTo>
                  <a:lnTo>
                    <a:pt x="0" y="352975"/>
                  </a:lnTo>
                  <a:lnTo>
                    <a:pt x="0" y="402538"/>
                  </a:lnTo>
                  <a:lnTo>
                    <a:pt x="8042" y="451962"/>
                  </a:lnTo>
                  <a:lnTo>
                    <a:pt x="20320" y="473213"/>
                  </a:lnTo>
                </a:path>
              </a:pathLst>
            </a:custGeom>
            <a:noFill/>
            <a:ln w="19050" cap="flat">
              <a:solidFill>
                <a:srgbClr val="000000"/>
              </a:solidFill>
              <a:prstDash val="solid"/>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Shape 54"/>
          <p:cNvSpPr>
            <a:spLocks noGrp="1"/>
          </p:cNvSpPr>
          <p:nvPr>
            <p:ph type="title"/>
          </p:nvPr>
        </p:nvSpPr>
        <p:spPr>
          <a:prstGeom prst="rect">
            <a:avLst/>
          </a:prstGeom>
        </p:spPr>
        <p:txBody>
          <a:bodyPr/>
          <a:lstStyle/>
          <a:p>
            <a:pPr lvl="0">
              <a:defRPr sz="1800">
                <a:solidFill>
                  <a:srgbClr val="000000"/>
                </a:solidFill>
                <a:effectLst/>
              </a:defRPr>
            </a:pPr>
            <a:r>
              <a:rPr sz="6800">
                <a:solidFill>
                  <a:srgbClr val="BCB08F"/>
                </a:solidFill>
                <a:effectLst>
                  <a:outerShdw blurRad="12700" dist="12700" dir="16200000" rotWithShape="0">
                    <a:srgbClr val="000000">
                      <a:alpha val="50000"/>
                    </a:srgbClr>
                  </a:outerShdw>
                </a:effectLst>
              </a:rPr>
              <a:t>What if...</a:t>
            </a:r>
          </a:p>
        </p:txBody>
      </p:sp>
      <p:sp>
        <p:nvSpPr>
          <p:cNvPr id="55" name="Shape 55"/>
          <p:cNvSpPr>
            <a:spLocks noGrp="1"/>
          </p:cNvSpPr>
          <p:nvPr>
            <p:ph type="body" idx="1"/>
          </p:nvPr>
        </p:nvSpPr>
        <p:spPr>
          <a:xfrm>
            <a:off x="695739" y="2984500"/>
            <a:ext cx="11688417" cy="5715000"/>
          </a:xfrm>
          <a:prstGeom prst="rect">
            <a:avLst/>
          </a:prstGeom>
        </p:spPr>
        <p:txBody>
          <a:bodyPr>
            <a:normAutofit fontScale="92500"/>
          </a:bodyPr>
          <a:lstStyle/>
          <a:p>
            <a:pPr marL="343661" lvl="0" indent="-343661" defTabSz="479044">
              <a:spcBef>
                <a:spcPts val="2200"/>
              </a:spcBef>
              <a:buBlip>
                <a:blip r:embed="rId2"/>
              </a:buBlip>
              <a:defRPr sz="1800" i="0">
                <a:solidFill>
                  <a:srgbClr val="000000"/>
                </a:solidFill>
                <a:effectLst/>
              </a:defRPr>
            </a:pPr>
            <a:r>
              <a:rPr sz="2952" i="1" dirty="0">
                <a:solidFill>
                  <a:schemeClr val="bg2">
                    <a:lumMod val="75000"/>
                    <a:alpha val="80000"/>
                  </a:schemeClr>
                </a:solidFill>
                <a:effectLst>
                  <a:outerShdw blurRad="20828" dist="10414" dir="5400000" rotWithShape="0">
                    <a:srgbClr val="FFFFFF"/>
                  </a:outerShdw>
                </a:effectLst>
              </a:rPr>
              <a:t>Person starts breathing while you are doing CPR:                                           -Keep the airway open and monitor their breathing until 911 arrives.</a:t>
            </a:r>
          </a:p>
          <a:p>
            <a:pPr marL="343661" lvl="0" indent="-343661" defTabSz="479044">
              <a:spcBef>
                <a:spcPts val="2200"/>
              </a:spcBef>
              <a:buBlip>
                <a:blip r:embed="rId2"/>
              </a:buBlip>
              <a:defRPr sz="1800" i="0">
                <a:solidFill>
                  <a:srgbClr val="000000"/>
                </a:solidFill>
                <a:effectLst/>
              </a:defRPr>
            </a:pPr>
            <a:r>
              <a:rPr sz="2952" i="1" dirty="0">
                <a:solidFill>
                  <a:schemeClr val="bg2">
                    <a:lumMod val="75000"/>
                    <a:alpha val="80000"/>
                  </a:schemeClr>
                </a:solidFill>
                <a:effectLst>
                  <a:outerShdw blurRad="20828" dist="10414" dir="5400000" rotWithShape="0">
                    <a:srgbClr val="FFFFFF"/>
                  </a:outerShdw>
                </a:effectLst>
              </a:rPr>
              <a:t>You don't want to give rescue breaths:                                                                 -Follow all the steps and just do the compressions, not the breaths.</a:t>
            </a:r>
          </a:p>
          <a:p>
            <a:pPr marL="343661" lvl="0" indent="-343661" defTabSz="479044">
              <a:spcBef>
                <a:spcPts val="2200"/>
              </a:spcBef>
              <a:buBlip>
                <a:blip r:embed="rId2"/>
              </a:buBlip>
              <a:defRPr sz="1800" i="0">
                <a:solidFill>
                  <a:srgbClr val="000000"/>
                </a:solidFill>
                <a:effectLst/>
              </a:defRPr>
            </a:pPr>
            <a:r>
              <a:rPr sz="2952" i="1" dirty="0">
                <a:solidFill>
                  <a:schemeClr val="bg2">
                    <a:lumMod val="75000"/>
                    <a:alpha val="80000"/>
                  </a:schemeClr>
                </a:solidFill>
                <a:effectLst>
                  <a:outerShdw blurRad="20828" dist="10414" dir="5400000" rotWithShape="0">
                    <a:srgbClr val="FFFFFF"/>
                  </a:outerShdw>
                </a:effectLst>
              </a:rPr>
              <a:t>You're by yourself:                                                                                              </a:t>
            </a:r>
            <a:r>
              <a:rPr sz="2952" i="1" dirty="0" smtClean="0">
                <a:solidFill>
                  <a:schemeClr val="bg2">
                    <a:lumMod val="75000"/>
                    <a:alpha val="80000"/>
                  </a:schemeClr>
                </a:solidFill>
                <a:effectLst>
                  <a:outerShdw blurRad="20828" dist="10414" dir="5400000" rotWithShape="0">
                    <a:srgbClr val="FFFFFF"/>
                  </a:outerShdw>
                </a:effectLst>
              </a:rPr>
              <a:t>-</a:t>
            </a:r>
            <a:r>
              <a:rPr sz="2952" b="1" i="1" dirty="0">
                <a:solidFill>
                  <a:schemeClr val="bg2">
                    <a:lumMod val="75000"/>
                    <a:alpha val="80000"/>
                  </a:schemeClr>
                </a:solidFill>
                <a:effectLst>
                  <a:outerShdw blurRad="20828" dist="10414" dir="5400000" rotWithShape="0">
                    <a:srgbClr val="FFFFFF"/>
                  </a:outerShdw>
                </a:effectLst>
              </a:rPr>
              <a:t>Call 911 first if</a:t>
            </a:r>
            <a:r>
              <a:rPr sz="2952" i="1" dirty="0">
                <a:solidFill>
                  <a:schemeClr val="bg2">
                    <a:lumMod val="75000"/>
                    <a:alpha val="80000"/>
                  </a:schemeClr>
                </a:solidFill>
                <a:effectLst>
                  <a:outerShdw blurRad="20828" dist="10414" dir="5400000" rotWithShape="0">
                    <a:srgbClr val="FFFFFF"/>
                  </a:outerShdw>
                </a:effectLst>
              </a:rPr>
              <a:t>: 12+ years and unconscious, child or infant suddenly collapses, unconscious child or infant who you know has heart problems.                                                              </a:t>
            </a:r>
            <a:endParaRPr lang="en-US" sz="2952" i="1" dirty="0" smtClean="0">
              <a:solidFill>
                <a:schemeClr val="bg2">
                  <a:lumMod val="75000"/>
                  <a:alpha val="80000"/>
                </a:schemeClr>
              </a:solidFill>
              <a:effectLst>
                <a:outerShdw blurRad="20828" dist="10414" dir="5400000" rotWithShape="0">
                  <a:srgbClr val="FFFFFF"/>
                </a:outerShdw>
              </a:effectLst>
            </a:endParaRPr>
          </a:p>
          <a:p>
            <a:pPr marL="0" lvl="0" indent="0" defTabSz="479044">
              <a:spcBef>
                <a:spcPts val="2200"/>
              </a:spcBef>
              <a:buNone/>
              <a:defRPr sz="1800" i="0">
                <a:solidFill>
                  <a:srgbClr val="000000"/>
                </a:solidFill>
                <a:effectLst/>
              </a:defRPr>
            </a:pPr>
            <a:r>
              <a:rPr sz="2952" i="1" dirty="0" smtClean="0">
                <a:solidFill>
                  <a:schemeClr val="bg2">
                    <a:lumMod val="75000"/>
                    <a:alpha val="80000"/>
                  </a:schemeClr>
                </a:solidFill>
                <a:effectLst>
                  <a:outerShdw blurRad="20828" dist="10414" dir="5400000" rotWithShape="0">
                    <a:srgbClr val="FFFFFF"/>
                  </a:outerShdw>
                </a:effectLst>
              </a:rPr>
              <a:t>-</a:t>
            </a:r>
            <a:r>
              <a:rPr sz="2952" b="1" i="1" dirty="0">
                <a:solidFill>
                  <a:schemeClr val="bg2">
                    <a:lumMod val="75000"/>
                    <a:alpha val="80000"/>
                  </a:schemeClr>
                </a:solidFill>
                <a:effectLst>
                  <a:outerShdw blurRad="20828" dist="10414" dir="5400000" rotWithShape="0">
                    <a:srgbClr val="FFFFFF"/>
                  </a:outerShdw>
                </a:effectLst>
              </a:rPr>
              <a:t>Care first for 2 min then call 911 if:  </a:t>
            </a:r>
            <a:r>
              <a:rPr sz="2952" i="1" dirty="0">
                <a:solidFill>
                  <a:schemeClr val="bg2">
                    <a:lumMod val="75000"/>
                    <a:alpha val="80000"/>
                  </a:schemeClr>
                </a:solidFill>
                <a:effectLst>
                  <a:outerShdw blurRad="20828" dist="10414" dir="5400000" rotWithShape="0">
                    <a:srgbClr val="FFFFFF"/>
                  </a:outerShdw>
                </a:effectLst>
              </a:rPr>
              <a:t>child under 12 who you didn't see collapse, any drowning victim.  </a:t>
            </a:r>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Moroccan">
  <a:themeElements>
    <a:clrScheme name="Moroccan">
      <a:dk1>
        <a:srgbClr val="073E86"/>
      </a:dk1>
      <a:lt1>
        <a:srgbClr val="86837F">
          <a:alpha val="80000"/>
        </a:srgbClr>
      </a:lt1>
      <a:dk2>
        <a:srgbClr val="586770"/>
      </a:dk2>
      <a:lt2>
        <a:srgbClr val="C4CBD0"/>
      </a:lt2>
      <a:accent1>
        <a:srgbClr val="61A4C7"/>
      </a:accent1>
      <a:accent2>
        <a:srgbClr val="3C9B4C"/>
      </a:accent2>
      <a:accent3>
        <a:srgbClr val="E0BF64"/>
      </a:accent3>
      <a:accent4>
        <a:srgbClr val="DE9A51"/>
      </a:accent4>
      <a:accent5>
        <a:srgbClr val="C86464"/>
      </a:accent5>
      <a:accent6>
        <a:srgbClr val="896D9B"/>
      </a:accent6>
      <a:hlink>
        <a:srgbClr val="0000FF"/>
      </a:hlink>
      <a:folHlink>
        <a:srgbClr val="FF00FF"/>
      </a:folHlink>
    </a:clrScheme>
    <a:fontScheme name="Moroccan">
      <a:majorFont>
        <a:latin typeface="Hoefler Text"/>
        <a:ea typeface="Hoefler Text"/>
        <a:cs typeface="Hoefler Text"/>
      </a:majorFont>
      <a:minorFont>
        <a:latin typeface="Hoefler Text"/>
        <a:ea typeface="Hoefler Text"/>
        <a:cs typeface="Hoefler Text"/>
      </a:minorFont>
    </a:fontScheme>
    <a:fmtScheme name="Morocc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3F1DF"/>
            </a:solidFill>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A3BFCE"/>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oroccan">
  <a:themeElements>
    <a:clrScheme name="Moroccan">
      <a:dk1>
        <a:srgbClr val="000000"/>
      </a:dk1>
      <a:lt1>
        <a:srgbClr val="FFFFFF"/>
      </a:lt1>
      <a:dk2>
        <a:srgbClr val="586770"/>
      </a:dk2>
      <a:lt2>
        <a:srgbClr val="C4CBD0"/>
      </a:lt2>
      <a:accent1>
        <a:srgbClr val="61A4C7"/>
      </a:accent1>
      <a:accent2>
        <a:srgbClr val="3C9B4C"/>
      </a:accent2>
      <a:accent3>
        <a:srgbClr val="E0BF64"/>
      </a:accent3>
      <a:accent4>
        <a:srgbClr val="DE9A51"/>
      </a:accent4>
      <a:accent5>
        <a:srgbClr val="C86464"/>
      </a:accent5>
      <a:accent6>
        <a:srgbClr val="896D9B"/>
      </a:accent6>
      <a:hlink>
        <a:srgbClr val="0000FF"/>
      </a:hlink>
      <a:folHlink>
        <a:srgbClr val="FF00FF"/>
      </a:folHlink>
    </a:clrScheme>
    <a:fontScheme name="Moroccan">
      <a:majorFont>
        <a:latin typeface="Hoefler Text"/>
        <a:ea typeface="Hoefler Text"/>
        <a:cs typeface="Hoefler Text"/>
      </a:majorFont>
      <a:minorFont>
        <a:latin typeface="Hoefler Text"/>
        <a:ea typeface="Hoefler Text"/>
        <a:cs typeface="Hoefler Text"/>
      </a:minorFont>
    </a:fontScheme>
    <a:fmtScheme name="Morocc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3F1DF"/>
            </a:solidFill>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A3BFCE"/>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4000" b="0" i="1" u="none" strike="noStrike" cap="none" spc="0" normalizeH="0" baseline="0">
            <a:ln>
              <a:noFill/>
            </a:ln>
            <a:solidFill>
              <a:srgbClr val="86837F">
                <a:alpha val="80000"/>
              </a:srgbClr>
            </a:solidFill>
            <a:effectLst>
              <a:outerShdw blurRad="25400" dist="12700" dir="5400000" rotWithShape="0">
                <a:srgbClr val="FFFFFF"/>
              </a:outerShdw>
            </a:effectLst>
            <a:uFillTx/>
            <a:latin typeface="+mn-lt"/>
            <a:ea typeface="+mn-ea"/>
            <a:cs typeface="+mn-cs"/>
            <a:sym typeface="Hoefler Tex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1344</TotalTime>
  <Words>1000</Words>
  <Application>Microsoft Office PowerPoint</Application>
  <PresentationFormat>Custom</PresentationFormat>
  <Paragraphs>76</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Calibri</vt:lpstr>
      <vt:lpstr>Helvetica Neue</vt:lpstr>
      <vt:lpstr>Hoefler Text</vt:lpstr>
      <vt:lpstr>Moroccan</vt:lpstr>
      <vt:lpstr>CPR and First Aid</vt:lpstr>
      <vt:lpstr>What is CPR?</vt:lpstr>
      <vt:lpstr>Easy Steps for CPR</vt:lpstr>
      <vt:lpstr>Differences and Similiarities between Adult, Child and Infant CPR</vt:lpstr>
      <vt:lpstr>Videos on Adult, Child and Infant CPR:</vt:lpstr>
      <vt:lpstr>In groups of 4, practice the first steps of  adult CPR</vt:lpstr>
      <vt:lpstr>CPR using AED</vt:lpstr>
      <vt:lpstr>Video Clip of AED being used</vt:lpstr>
      <vt:lpstr>What if...</vt:lpstr>
      <vt:lpstr>Conscious Choking Adult, Child and Infant</vt:lpstr>
      <vt:lpstr>Unconscious Choking</vt:lpstr>
      <vt:lpstr>What is the Good Samaritan Law?</vt:lpstr>
      <vt:lpstr>Severe bleeding</vt:lpstr>
      <vt:lpstr>What would be good things to have in a first aid kit, for your house or car??</vt:lpstr>
      <vt:lpstr>Good numbers to have saved in your phone:</vt:lpstr>
      <vt:lpstr>Review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CPR and First Aid</dc:title>
  <dc:creator>Kim M. Scott</dc:creator>
  <cp:lastModifiedBy>Kim M. Scott</cp:lastModifiedBy>
  <cp:revision>28</cp:revision>
  <cp:lastPrinted>2015-05-21T12:22:42Z</cp:lastPrinted>
  <dcterms:modified xsi:type="dcterms:W3CDTF">2016-05-18T18:28:04Z</dcterms:modified>
</cp:coreProperties>
</file>