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7"/>
  </p:handoutMasterIdLst>
  <p:sldIdLst>
    <p:sldId id="256" r:id="rId2"/>
    <p:sldId id="260" r:id="rId3"/>
    <p:sldId id="257" r:id="rId4"/>
    <p:sldId id="258" r:id="rId5"/>
    <p:sldId id="259" r:id="rId6"/>
    <p:sldId id="261" r:id="rId7"/>
    <p:sldId id="263" r:id="rId8"/>
    <p:sldId id="262" r:id="rId9"/>
    <p:sldId id="264" r:id="rId10"/>
    <p:sldId id="268" r:id="rId11"/>
    <p:sldId id="269" r:id="rId12"/>
    <p:sldId id="270" r:id="rId13"/>
    <p:sldId id="265" r:id="rId14"/>
    <p:sldId id="266" r:id="rId15"/>
    <p:sldId id="267"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A415ADDA-80D2-4C42-8EF3-36819F1027D1}" type="datetimeFigureOut">
              <a:rPr lang="en-US" smtClean="0"/>
              <a:t>7/29/2016</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9BA96026-26A6-4256-9C62-7743ED4794EC}" type="slidenum">
              <a:rPr lang="en-US" smtClean="0"/>
              <a:t>‹#›</a:t>
            </a:fld>
            <a:endParaRPr lang="en-US"/>
          </a:p>
        </p:txBody>
      </p:sp>
    </p:spTree>
    <p:extLst>
      <p:ext uri="{BB962C8B-B14F-4D97-AF65-F5344CB8AC3E}">
        <p14:creationId xmlns:p14="http://schemas.microsoft.com/office/powerpoint/2010/main" val="42423439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FBEB058-7E64-4F52-839D-933DF916EF3C}" type="datetimeFigureOut">
              <a:rPr lang="en-US" smtClean="0"/>
              <a:pPr/>
              <a:t>7/29/2016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CDC6D25D-46C7-4BF0-B165-E48E8EACF993}"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BEB058-7E64-4F52-839D-933DF916EF3C}" type="datetimeFigureOut">
              <a:rPr lang="en-US" smtClean="0"/>
              <a:pPr/>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6D25D-46C7-4BF0-B165-E48E8EACF9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BEB058-7E64-4F52-839D-933DF916EF3C}" type="datetimeFigureOut">
              <a:rPr lang="en-US" smtClean="0"/>
              <a:pPr/>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6D25D-46C7-4BF0-B165-E48E8EACF9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FBEB058-7E64-4F52-839D-933DF916EF3C}" type="datetimeFigureOut">
              <a:rPr lang="en-US" smtClean="0"/>
              <a:pPr/>
              <a:t>7/29/2016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6D25D-46C7-4BF0-B165-E48E8EACF993}"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BEB058-7E64-4F52-839D-933DF916EF3C}" type="datetimeFigureOut">
              <a:rPr lang="en-US" smtClean="0"/>
              <a:pPr/>
              <a:t>7/29/2016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CDC6D25D-46C7-4BF0-B165-E48E8EACF99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FBEB058-7E64-4F52-839D-933DF916EF3C}" type="datetimeFigureOut">
              <a:rPr lang="en-US" smtClean="0"/>
              <a:pPr/>
              <a:t>7/29/2016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6D25D-46C7-4BF0-B165-E48E8EACF993}"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FBEB058-7E64-4F52-839D-933DF916EF3C}" type="datetimeFigureOut">
              <a:rPr lang="en-US" smtClean="0"/>
              <a:pPr/>
              <a:t>7/29/2016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C6D25D-46C7-4BF0-B165-E48E8EACF993}"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BEB058-7E64-4F52-839D-933DF916EF3C}" type="datetimeFigureOut">
              <a:rPr lang="en-US" smtClean="0"/>
              <a:pPr/>
              <a:t>7/29/2016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C6D25D-46C7-4BF0-B165-E48E8EACF9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BEB058-7E64-4F52-839D-933DF916EF3C}" type="datetimeFigureOut">
              <a:rPr lang="en-US" smtClean="0"/>
              <a:pPr/>
              <a:t>7/29/2016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C6D25D-46C7-4BF0-B165-E48E8EACF9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BEB058-7E64-4F52-839D-933DF916EF3C}" type="datetimeFigureOut">
              <a:rPr lang="en-US" smtClean="0"/>
              <a:pPr/>
              <a:t>7/29/2016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6D25D-46C7-4BF0-B165-E48E8EACF993}"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BEB058-7E64-4F52-839D-933DF916EF3C}" type="datetimeFigureOut">
              <a:rPr lang="en-US" smtClean="0"/>
              <a:pPr/>
              <a:t>7/29/2016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CDC6D25D-46C7-4BF0-B165-E48E8EACF993}"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FBEB058-7E64-4F52-839D-933DF916EF3C}" type="datetimeFigureOut">
              <a:rPr lang="en-US" smtClean="0"/>
              <a:pPr/>
              <a:t>7/29/2016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DC6D25D-46C7-4BF0-B165-E48E8EACF99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Mrs. Scott’s Class</a:t>
            </a:r>
            <a:endParaRPr lang="en-US" dirty="0"/>
          </a:p>
        </p:txBody>
      </p:sp>
      <p:sp>
        <p:nvSpPr>
          <p:cNvPr id="2" name="Title 1"/>
          <p:cNvSpPr>
            <a:spLocks noGrp="1"/>
          </p:cNvSpPr>
          <p:nvPr>
            <p:ph type="ctrTitle"/>
          </p:nvPr>
        </p:nvSpPr>
        <p:spPr/>
        <p:txBody>
          <a:bodyPr>
            <a:normAutofit/>
          </a:bodyPr>
          <a:lstStyle/>
          <a:p>
            <a:r>
              <a:rPr lang="en-US" dirty="0" smtClean="0"/>
              <a:t>Health Ch. 1</a:t>
            </a:r>
            <a:br>
              <a:rPr lang="en-US" dirty="0" smtClean="0"/>
            </a:br>
            <a:r>
              <a:rPr lang="en-US" dirty="0" smtClean="0"/>
              <a:t>Your Health and Wellness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1143000"/>
          </a:xfrm>
        </p:spPr>
        <p:txBody>
          <a:bodyPr/>
          <a:lstStyle/>
          <a:p>
            <a:r>
              <a:rPr lang="en-US" b="1" dirty="0" smtClean="0"/>
              <a:t>Influences on your Health</a:t>
            </a:r>
            <a:endParaRPr lang="en-US" b="1" dirty="0"/>
          </a:p>
        </p:txBody>
      </p:sp>
      <p:sp>
        <p:nvSpPr>
          <p:cNvPr id="3" name="Content Placeholder 2"/>
          <p:cNvSpPr>
            <a:spLocks noGrp="1"/>
          </p:cNvSpPr>
          <p:nvPr>
            <p:ph sz="quarter" idx="1"/>
          </p:nvPr>
        </p:nvSpPr>
        <p:spPr>
          <a:xfrm>
            <a:off x="914400" y="762000"/>
            <a:ext cx="7924800" cy="6400800"/>
          </a:xfrm>
        </p:spPr>
        <p:txBody>
          <a:bodyPr>
            <a:normAutofit/>
          </a:bodyPr>
          <a:lstStyle/>
          <a:p>
            <a:r>
              <a:rPr lang="en-US" b="1" u="sng" dirty="0" smtClean="0"/>
              <a:t>Heredity</a:t>
            </a:r>
          </a:p>
          <a:p>
            <a:pPr lvl="1"/>
            <a:r>
              <a:rPr lang="en-US" b="1" dirty="0" smtClean="0"/>
              <a:t>All the traits you received from your biological parents.</a:t>
            </a:r>
          </a:p>
          <a:p>
            <a:r>
              <a:rPr lang="en-US" b="1" u="sng" dirty="0" smtClean="0"/>
              <a:t>Environment</a:t>
            </a:r>
          </a:p>
          <a:p>
            <a:pPr lvl="1"/>
            <a:r>
              <a:rPr lang="en-US" b="1" dirty="0" smtClean="0"/>
              <a:t>The people and physical surroundings (family, friends, peers, neighbors, coworkers, etc) that you are in.</a:t>
            </a:r>
          </a:p>
          <a:p>
            <a:pPr lvl="1">
              <a:buNone/>
            </a:pPr>
            <a:r>
              <a:rPr lang="en-US" b="1" i="1" u="sng" dirty="0" smtClean="0"/>
              <a:t>Physical Environment</a:t>
            </a:r>
            <a:r>
              <a:rPr lang="en-US" b="1" i="1" dirty="0" smtClean="0"/>
              <a:t>- the actual surroundings (high crime, lots of pollution, etc)</a:t>
            </a:r>
          </a:p>
          <a:p>
            <a:pPr lvl="1">
              <a:buNone/>
            </a:pPr>
            <a:r>
              <a:rPr lang="en-US" b="1" i="1" u="sng" dirty="0" smtClean="0"/>
              <a:t>Social Environment</a:t>
            </a:r>
            <a:r>
              <a:rPr lang="en-US" b="1" i="1" dirty="0" smtClean="0"/>
              <a:t>- people you are around</a:t>
            </a:r>
          </a:p>
          <a:p>
            <a:pPr lvl="1">
              <a:buNone/>
            </a:pPr>
            <a:r>
              <a:rPr lang="en-US" b="1" i="1" u="sng" dirty="0" smtClean="0"/>
              <a:t>Culture</a:t>
            </a:r>
            <a:r>
              <a:rPr lang="en-US" b="1" i="1" dirty="0" smtClean="0"/>
              <a:t>- the beliefs, customs and behaviors of a particular group.</a:t>
            </a:r>
          </a:p>
          <a:p>
            <a:r>
              <a:rPr lang="en-US" b="1" dirty="0" smtClean="0"/>
              <a:t>Media and Technology</a:t>
            </a:r>
          </a:p>
          <a:p>
            <a:pPr lvl="1"/>
            <a:r>
              <a:rPr lang="en-US" b="1" dirty="0" smtClean="0"/>
              <a:t>What you have accessible to you in your area via the internet, medical advances, health information, etc.</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Influences on your Health Cont.</a:t>
            </a:r>
            <a:endParaRPr lang="en-US" dirty="0"/>
          </a:p>
        </p:txBody>
      </p:sp>
      <p:sp>
        <p:nvSpPr>
          <p:cNvPr id="3" name="Content Placeholder 2"/>
          <p:cNvSpPr>
            <a:spLocks noGrp="1"/>
          </p:cNvSpPr>
          <p:nvPr>
            <p:ph sz="quarter" idx="1"/>
          </p:nvPr>
        </p:nvSpPr>
        <p:spPr/>
        <p:txBody>
          <a:bodyPr/>
          <a:lstStyle/>
          <a:p>
            <a:r>
              <a:rPr lang="en-US" b="1" dirty="0" smtClean="0"/>
              <a:t>Your values, attitude and behavior</a:t>
            </a:r>
          </a:p>
          <a:p>
            <a:pPr lvl="1"/>
            <a:r>
              <a:rPr lang="en-US" b="1" i="1" dirty="0" smtClean="0"/>
              <a:t>Values</a:t>
            </a:r>
            <a:r>
              <a:rPr lang="en-US" b="1" dirty="0" smtClean="0"/>
              <a:t>- what you consider to be important and center your life around.</a:t>
            </a:r>
          </a:p>
          <a:p>
            <a:pPr lvl="1"/>
            <a:r>
              <a:rPr lang="en-US" b="1" i="1" dirty="0" smtClean="0"/>
              <a:t>Attitude-</a:t>
            </a:r>
            <a:r>
              <a:rPr lang="en-US" b="1" dirty="0" smtClean="0"/>
              <a:t> the way you view situation.  People who think in a positive way have better health than those that think negatively.</a:t>
            </a:r>
          </a:p>
          <a:p>
            <a:pPr lvl="1"/>
            <a:r>
              <a:rPr lang="en-US" b="1" i="1" dirty="0" smtClean="0"/>
              <a:t>Behavior</a:t>
            </a:r>
            <a:r>
              <a:rPr lang="en-US" b="1" dirty="0" smtClean="0"/>
              <a:t>- You have </a:t>
            </a:r>
            <a:r>
              <a:rPr lang="en-US" b="1" u="sng" dirty="0" smtClean="0"/>
              <a:t>most control</a:t>
            </a:r>
            <a:r>
              <a:rPr lang="en-US" b="1" dirty="0" smtClean="0"/>
              <a:t> over how you actually handle the situation.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Health Risks</a:t>
            </a:r>
            <a:endParaRPr lang="en-US" dirty="0"/>
          </a:p>
        </p:txBody>
      </p:sp>
      <p:sp>
        <p:nvSpPr>
          <p:cNvPr id="3" name="Content Placeholder 2"/>
          <p:cNvSpPr>
            <a:spLocks noGrp="1"/>
          </p:cNvSpPr>
          <p:nvPr>
            <p:ph sz="quarter" idx="1"/>
          </p:nvPr>
        </p:nvSpPr>
        <p:spPr/>
        <p:txBody>
          <a:bodyPr>
            <a:normAutofit/>
          </a:bodyPr>
          <a:lstStyle/>
          <a:p>
            <a:r>
              <a:rPr lang="en-US" dirty="0" smtClean="0"/>
              <a:t>Make yourself aware of Risk Behaviors- these are actions that can potentially threaten your health or the health of others.</a:t>
            </a:r>
          </a:p>
          <a:p>
            <a:r>
              <a:rPr lang="en-US" dirty="0" smtClean="0"/>
              <a:t>Understanding Cumulative Risks- risk factors that increase in effect with each added risk.  </a:t>
            </a:r>
          </a:p>
          <a:p>
            <a:pPr>
              <a:buNone/>
            </a:pPr>
            <a:r>
              <a:rPr lang="en-US" dirty="0" smtClean="0"/>
              <a:t>Question:</a:t>
            </a:r>
          </a:p>
          <a:p>
            <a:pPr>
              <a:buNone/>
            </a:pPr>
            <a:r>
              <a:rPr lang="en-US" dirty="0" smtClean="0"/>
              <a:t>Give an example of a cumulative risk.</a:t>
            </a:r>
          </a:p>
          <a:p>
            <a:pPr lvl="0"/>
            <a:r>
              <a:rPr lang="en-US" b="1" i="1" u="sng" dirty="0" smtClean="0"/>
              <a:t>Prevention</a:t>
            </a:r>
            <a:r>
              <a:rPr lang="en-US" i="1" dirty="0" smtClean="0"/>
              <a:t>- taking steps to keep something from happening, happening again, or getting worse.  Give an example of this.</a:t>
            </a:r>
            <a:endParaRPr lang="en-US" dirty="0" smtClean="0"/>
          </a:p>
          <a:p>
            <a:pPr lvl="0"/>
            <a:r>
              <a:rPr lang="en-US" b="1" i="1" u="sng" dirty="0" smtClean="0"/>
              <a:t>Abstaining</a:t>
            </a:r>
            <a:r>
              <a:rPr lang="en-US" i="1" dirty="0" smtClean="0"/>
              <a:t>- a deliberate decision to avoid a high risk behavior like doing drugs, alcohol, participating in sexual activity.</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Healthy People</a:t>
            </a:r>
            <a:endParaRPr lang="en-US" b="1" dirty="0"/>
          </a:p>
        </p:txBody>
      </p:sp>
      <p:sp>
        <p:nvSpPr>
          <p:cNvPr id="3" name="Content Placeholder 2"/>
          <p:cNvSpPr>
            <a:spLocks noGrp="1"/>
          </p:cNvSpPr>
          <p:nvPr>
            <p:ph sz="quarter" idx="1"/>
          </p:nvPr>
        </p:nvSpPr>
        <p:spPr>
          <a:xfrm>
            <a:off x="914400" y="1447800"/>
            <a:ext cx="7772400" cy="5029200"/>
          </a:xfrm>
        </p:spPr>
        <p:txBody>
          <a:bodyPr>
            <a:normAutofit lnSpcReduction="10000"/>
          </a:bodyPr>
          <a:lstStyle/>
          <a:p>
            <a:r>
              <a:rPr lang="en-US" b="1" dirty="0" smtClean="0"/>
              <a:t>The document that comes out every 10 years that aims at improving the health of all people nationwide.</a:t>
            </a:r>
          </a:p>
          <a:p>
            <a:r>
              <a:rPr lang="en-US" b="1" dirty="0" smtClean="0"/>
              <a:t>Promotes health and prevents illness, disability and early death.</a:t>
            </a:r>
          </a:p>
          <a:p>
            <a:pPr lvl="1"/>
            <a:r>
              <a:rPr lang="en-US" b="1" dirty="0" smtClean="0"/>
              <a:t>Their 2 main goals: </a:t>
            </a:r>
          </a:p>
          <a:p>
            <a:pPr lvl="2"/>
            <a:r>
              <a:rPr lang="en-US" b="1" dirty="0" smtClean="0"/>
              <a:t>1) Increase the quality and length of healthy life for all Americans.</a:t>
            </a:r>
          </a:p>
          <a:p>
            <a:pPr lvl="2"/>
            <a:r>
              <a:rPr lang="en-US" b="1" dirty="0" smtClean="0"/>
              <a:t>2) Remove differences in health outcomes that result from the following factors: gender, race, education, disability and location.  These differences in health outcomes among groups are called </a:t>
            </a:r>
            <a:r>
              <a:rPr lang="en-US" b="1" u="sng" dirty="0" smtClean="0"/>
              <a:t>health disparities</a:t>
            </a:r>
            <a:r>
              <a:rPr lang="en-US" b="1" dirty="0" smtClean="0"/>
              <a:t>.  (basically the difference in some form of health between two groups based on a common factor like education level, gender, race, </a:t>
            </a:r>
            <a:r>
              <a:rPr lang="en-US" b="1" dirty="0" err="1" smtClean="0"/>
              <a:t>etc</a:t>
            </a:r>
            <a:r>
              <a:rPr lang="en-US" b="1"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Literacy</a:t>
            </a:r>
            <a:endParaRPr lang="en-US" dirty="0"/>
          </a:p>
        </p:txBody>
      </p:sp>
      <p:sp>
        <p:nvSpPr>
          <p:cNvPr id="3" name="Content Placeholder 2"/>
          <p:cNvSpPr>
            <a:spLocks noGrp="1"/>
          </p:cNvSpPr>
          <p:nvPr>
            <p:ph sz="quarter" idx="1"/>
          </p:nvPr>
        </p:nvSpPr>
        <p:spPr/>
        <p:txBody>
          <a:bodyPr/>
          <a:lstStyle/>
          <a:p>
            <a:r>
              <a:rPr lang="en-US" dirty="0" smtClean="0"/>
              <a:t>Health Literacy- a person’s ability to learn and understand basic health knowledge. </a:t>
            </a:r>
          </a:p>
          <a:p>
            <a:r>
              <a:rPr lang="en-US" dirty="0" smtClean="0"/>
              <a:t>Must be:</a:t>
            </a:r>
          </a:p>
          <a:p>
            <a:pPr lvl="1"/>
            <a:r>
              <a:rPr lang="en-US" dirty="0" smtClean="0"/>
              <a:t>Critical thinker and problem solver</a:t>
            </a:r>
          </a:p>
          <a:p>
            <a:pPr lvl="1"/>
            <a:r>
              <a:rPr lang="en-US" dirty="0" smtClean="0"/>
              <a:t>A person who acts in a responsible way that has respect for themselves and others.</a:t>
            </a:r>
          </a:p>
          <a:p>
            <a:pPr lvl="1"/>
            <a:r>
              <a:rPr lang="en-US" dirty="0" smtClean="0"/>
              <a:t>A self-directed learner (knows how to find accurate and reliable information though media, internet and health care professionals)</a:t>
            </a:r>
          </a:p>
          <a:p>
            <a:pPr lvl="1"/>
            <a:r>
              <a:rPr lang="en-US" dirty="0" smtClean="0"/>
              <a:t>An effective communicator, a person who can express/display their health knowledge in a variety of ways.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Keeping a Balance</a:t>
            </a:r>
            <a:endParaRPr lang="en-US" dirty="0"/>
          </a:p>
        </p:txBody>
      </p:sp>
      <p:sp>
        <p:nvSpPr>
          <p:cNvPr id="3" name="Content Placeholder 2"/>
          <p:cNvSpPr>
            <a:spLocks noGrp="1"/>
          </p:cNvSpPr>
          <p:nvPr>
            <p:ph sz="quarter" idx="1"/>
          </p:nvPr>
        </p:nvSpPr>
        <p:spPr/>
        <p:txBody>
          <a:bodyPr/>
          <a:lstStyle/>
          <a:p>
            <a:r>
              <a:rPr lang="en-US" dirty="0" smtClean="0"/>
              <a:t>You need to be able to keep a good balance between the 3 main parts of health.  Physical, Mental/Emotional, and Social.</a:t>
            </a:r>
          </a:p>
          <a:p>
            <a:pPr>
              <a:buNone/>
            </a:pPr>
            <a:endParaRPr lang="en-US" dirty="0" smtClean="0"/>
          </a:p>
        </p:txBody>
      </p:sp>
      <p:pic>
        <p:nvPicPr>
          <p:cNvPr id="4" name="Picture 3" descr="Health_Triangle.gif"/>
          <p:cNvPicPr>
            <a:picLocks noChangeAspect="1"/>
          </p:cNvPicPr>
          <p:nvPr/>
        </p:nvPicPr>
        <p:blipFill>
          <a:blip r:embed="rId2" cstate="print"/>
          <a:stretch>
            <a:fillRect/>
          </a:stretch>
        </p:blipFill>
        <p:spPr>
          <a:xfrm>
            <a:off x="2895600" y="2514600"/>
            <a:ext cx="3932403" cy="37909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 and Wellness</a:t>
            </a:r>
            <a:endParaRPr lang="en-US" b="1" dirty="0"/>
          </a:p>
        </p:txBody>
      </p:sp>
      <p:sp>
        <p:nvSpPr>
          <p:cNvPr id="3" name="Content Placeholder 2"/>
          <p:cNvSpPr>
            <a:spLocks noGrp="1"/>
          </p:cNvSpPr>
          <p:nvPr>
            <p:ph sz="quarter" idx="1"/>
          </p:nvPr>
        </p:nvSpPr>
        <p:spPr/>
        <p:txBody>
          <a:bodyPr>
            <a:normAutofit fontScale="92500"/>
          </a:bodyPr>
          <a:lstStyle/>
          <a:p>
            <a:r>
              <a:rPr lang="en-US" b="1" dirty="0" smtClean="0"/>
              <a:t>Health- combination of physical, mental and social wellbeing.  </a:t>
            </a:r>
          </a:p>
          <a:p>
            <a:r>
              <a:rPr lang="en-US" b="1" dirty="0" smtClean="0"/>
              <a:t>Spiritual Health- a deep sense of the meaning and purpose of life and understanding right from wrong.</a:t>
            </a:r>
          </a:p>
          <a:p>
            <a:r>
              <a:rPr lang="en-US" b="1" dirty="0" smtClean="0"/>
              <a:t>Wellness- An overall state of well-being, or total health.</a:t>
            </a:r>
          </a:p>
          <a:p>
            <a:r>
              <a:rPr lang="en-US" b="1" dirty="0" smtClean="0"/>
              <a:t>Health Education- Providing accurate health information to help people make healthy decisions.</a:t>
            </a:r>
          </a:p>
          <a:p>
            <a:pPr>
              <a:buNone/>
            </a:pPr>
            <a:endParaRPr lang="en-US" b="1" dirty="0" smtClean="0"/>
          </a:p>
          <a:p>
            <a:pPr>
              <a:buNone/>
            </a:pPr>
            <a:r>
              <a:rPr lang="en-US" b="1" dirty="0" smtClean="0"/>
              <a:t>Questions:</a:t>
            </a:r>
          </a:p>
          <a:p>
            <a:pPr>
              <a:buNone/>
            </a:pPr>
            <a:r>
              <a:rPr lang="en-US" b="1" dirty="0" smtClean="0"/>
              <a:t>1) Is your health always the same?  Explain.</a:t>
            </a:r>
          </a:p>
          <a:p>
            <a:pPr>
              <a:buNone/>
            </a:pPr>
            <a:endParaRPr lang="en-US" b="1" dirty="0"/>
          </a:p>
        </p:txBody>
      </p:sp>
      <p:grpSp>
        <p:nvGrpSpPr>
          <p:cNvPr id="327" name="SMARTInkShape-Group41"/>
          <p:cNvGrpSpPr/>
          <p:nvPr/>
        </p:nvGrpSpPr>
        <p:grpSpPr>
          <a:xfrm>
            <a:off x="717403" y="5564981"/>
            <a:ext cx="597048" cy="362907"/>
            <a:chOff x="717403" y="5564981"/>
            <a:chExt cx="597048" cy="362907"/>
          </a:xfrm>
        </p:grpSpPr>
        <p:sp>
          <p:nvSpPr>
            <p:cNvPr id="324" name="SMARTInkShape-295"/>
            <p:cNvSpPr/>
            <p:nvPr/>
          </p:nvSpPr>
          <p:spPr>
            <a:xfrm>
              <a:off x="717403" y="5564981"/>
              <a:ext cx="182513" cy="362907"/>
            </a:xfrm>
            <a:custGeom>
              <a:avLst/>
              <a:gdLst/>
              <a:ahLst/>
              <a:cxnLst/>
              <a:rect l="0" t="0" r="0" b="0"/>
              <a:pathLst>
                <a:path w="182513" h="362907">
                  <a:moveTo>
                    <a:pt x="61266" y="28575"/>
                  </a:moveTo>
                  <a:lnTo>
                    <a:pt x="61266" y="24460"/>
                  </a:lnTo>
                  <a:lnTo>
                    <a:pt x="61266" y="26217"/>
                  </a:lnTo>
                  <a:lnTo>
                    <a:pt x="60472" y="27003"/>
                  </a:lnTo>
                  <a:lnTo>
                    <a:pt x="57473" y="27876"/>
                  </a:lnTo>
                  <a:lnTo>
                    <a:pt x="56356" y="28903"/>
                  </a:lnTo>
                  <a:lnTo>
                    <a:pt x="55115" y="32160"/>
                  </a:lnTo>
                  <a:lnTo>
                    <a:pt x="52136" y="50792"/>
                  </a:lnTo>
                  <a:lnTo>
                    <a:pt x="48506" y="64527"/>
                  </a:lnTo>
                  <a:lnTo>
                    <a:pt x="45314" y="78650"/>
                  </a:lnTo>
                  <a:lnTo>
                    <a:pt x="42270" y="88931"/>
                  </a:lnTo>
                  <a:lnTo>
                    <a:pt x="36363" y="118074"/>
                  </a:lnTo>
                  <a:lnTo>
                    <a:pt x="32622" y="148530"/>
                  </a:lnTo>
                  <a:lnTo>
                    <a:pt x="25063" y="178300"/>
                  </a:lnTo>
                  <a:lnTo>
                    <a:pt x="19719" y="210903"/>
                  </a:lnTo>
                  <a:lnTo>
                    <a:pt x="13754" y="241420"/>
                  </a:lnTo>
                  <a:lnTo>
                    <a:pt x="6569" y="274300"/>
                  </a:lnTo>
                  <a:lnTo>
                    <a:pt x="4259" y="308210"/>
                  </a:lnTo>
                  <a:lnTo>
                    <a:pt x="4124" y="320693"/>
                  </a:lnTo>
                  <a:lnTo>
                    <a:pt x="3322" y="290138"/>
                  </a:lnTo>
                  <a:lnTo>
                    <a:pt x="0" y="275321"/>
                  </a:lnTo>
                  <a:lnTo>
                    <a:pt x="3068" y="247266"/>
                  </a:lnTo>
                  <a:lnTo>
                    <a:pt x="5922" y="214287"/>
                  </a:lnTo>
                  <a:lnTo>
                    <a:pt x="9681" y="187314"/>
                  </a:lnTo>
                  <a:lnTo>
                    <a:pt x="15466" y="154278"/>
                  </a:lnTo>
                  <a:lnTo>
                    <a:pt x="18327" y="125176"/>
                  </a:lnTo>
                  <a:lnTo>
                    <a:pt x="26002" y="93606"/>
                  </a:lnTo>
                  <a:lnTo>
                    <a:pt x="31810" y="62951"/>
                  </a:lnTo>
                  <a:lnTo>
                    <a:pt x="32684" y="28813"/>
                  </a:lnTo>
                  <a:lnTo>
                    <a:pt x="32690" y="22561"/>
                  </a:lnTo>
                  <a:lnTo>
                    <a:pt x="34807" y="24050"/>
                  </a:lnTo>
                  <a:lnTo>
                    <a:pt x="36483" y="25558"/>
                  </a:lnTo>
                  <a:lnTo>
                    <a:pt x="38345" y="29351"/>
                  </a:lnTo>
                  <a:lnTo>
                    <a:pt x="39747" y="59025"/>
                  </a:lnTo>
                  <a:lnTo>
                    <a:pt x="39823" y="93116"/>
                  </a:lnTo>
                  <a:lnTo>
                    <a:pt x="43625" y="125285"/>
                  </a:lnTo>
                  <a:lnTo>
                    <a:pt x="45985" y="152833"/>
                  </a:lnTo>
                  <a:lnTo>
                    <a:pt x="50476" y="181103"/>
                  </a:lnTo>
                  <a:lnTo>
                    <a:pt x="60626" y="209588"/>
                  </a:lnTo>
                  <a:lnTo>
                    <a:pt x="66103" y="238137"/>
                  </a:lnTo>
                  <a:lnTo>
                    <a:pt x="78567" y="270524"/>
                  </a:lnTo>
                  <a:lnTo>
                    <a:pt x="89495" y="299852"/>
                  </a:lnTo>
                  <a:lnTo>
                    <a:pt x="101701" y="329235"/>
                  </a:lnTo>
                  <a:lnTo>
                    <a:pt x="106489" y="336298"/>
                  </a:lnTo>
                  <a:lnTo>
                    <a:pt x="137269" y="361125"/>
                  </a:lnTo>
                  <a:lnTo>
                    <a:pt x="142141" y="362906"/>
                  </a:lnTo>
                  <a:lnTo>
                    <a:pt x="143758" y="362587"/>
                  </a:lnTo>
                  <a:lnTo>
                    <a:pt x="144835" y="361581"/>
                  </a:lnTo>
                  <a:lnTo>
                    <a:pt x="146827" y="358347"/>
                  </a:lnTo>
                  <a:lnTo>
                    <a:pt x="156808" y="347502"/>
                  </a:lnTo>
                  <a:lnTo>
                    <a:pt x="159291" y="340712"/>
                  </a:lnTo>
                  <a:lnTo>
                    <a:pt x="163220" y="306362"/>
                  </a:lnTo>
                  <a:lnTo>
                    <a:pt x="167395" y="274652"/>
                  </a:lnTo>
                  <a:lnTo>
                    <a:pt x="168118" y="247184"/>
                  </a:lnTo>
                  <a:lnTo>
                    <a:pt x="172124" y="218937"/>
                  </a:lnTo>
                  <a:lnTo>
                    <a:pt x="174546" y="186667"/>
                  </a:lnTo>
                  <a:lnTo>
                    <a:pt x="175264" y="155762"/>
                  </a:lnTo>
                  <a:lnTo>
                    <a:pt x="176300" y="121785"/>
                  </a:lnTo>
                  <a:lnTo>
                    <a:pt x="181208" y="87438"/>
                  </a:lnTo>
                  <a:lnTo>
                    <a:pt x="182512" y="55935"/>
                  </a:lnTo>
                  <a:lnTo>
                    <a:pt x="181857" y="41621"/>
                  </a:lnTo>
                  <a:lnTo>
                    <a:pt x="177044" y="27154"/>
                  </a:lnTo>
                  <a:lnTo>
                    <a:pt x="17556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5" name="SMARTInkShape-296"/>
            <p:cNvSpPr/>
            <p:nvPr/>
          </p:nvSpPr>
          <p:spPr>
            <a:xfrm>
              <a:off x="966140" y="5665987"/>
              <a:ext cx="111206" cy="212129"/>
            </a:xfrm>
            <a:custGeom>
              <a:avLst/>
              <a:gdLst/>
              <a:ahLst/>
              <a:cxnLst/>
              <a:rect l="0" t="0" r="0" b="0"/>
              <a:pathLst>
                <a:path w="111206" h="212129">
                  <a:moveTo>
                    <a:pt x="48273" y="6151"/>
                  </a:moveTo>
                  <a:lnTo>
                    <a:pt x="42122" y="0"/>
                  </a:lnTo>
                  <a:lnTo>
                    <a:pt x="41791" y="462"/>
                  </a:lnTo>
                  <a:lnTo>
                    <a:pt x="41423" y="3093"/>
                  </a:lnTo>
                  <a:lnTo>
                    <a:pt x="40531" y="4112"/>
                  </a:lnTo>
                  <a:lnTo>
                    <a:pt x="33397" y="7865"/>
                  </a:lnTo>
                  <a:lnTo>
                    <a:pt x="31212" y="9675"/>
                  </a:lnTo>
                  <a:lnTo>
                    <a:pt x="17282" y="45164"/>
                  </a:lnTo>
                  <a:lnTo>
                    <a:pt x="10162" y="71862"/>
                  </a:lnTo>
                  <a:lnTo>
                    <a:pt x="1439" y="107413"/>
                  </a:lnTo>
                  <a:lnTo>
                    <a:pt x="0" y="141988"/>
                  </a:lnTo>
                  <a:lnTo>
                    <a:pt x="6223" y="174094"/>
                  </a:lnTo>
                  <a:lnTo>
                    <a:pt x="18888" y="199750"/>
                  </a:lnTo>
                  <a:lnTo>
                    <a:pt x="27540" y="207289"/>
                  </a:lnTo>
                  <a:lnTo>
                    <a:pt x="37470" y="210639"/>
                  </a:lnTo>
                  <a:lnTo>
                    <a:pt x="49822" y="212128"/>
                  </a:lnTo>
                  <a:lnTo>
                    <a:pt x="63248" y="208556"/>
                  </a:lnTo>
                  <a:lnTo>
                    <a:pt x="77153" y="200090"/>
                  </a:lnTo>
                  <a:lnTo>
                    <a:pt x="91271" y="185743"/>
                  </a:lnTo>
                  <a:lnTo>
                    <a:pt x="99133" y="170901"/>
                  </a:lnTo>
                  <a:lnTo>
                    <a:pt x="107973" y="141969"/>
                  </a:lnTo>
                  <a:lnTo>
                    <a:pt x="111205" y="109099"/>
                  </a:lnTo>
                  <a:lnTo>
                    <a:pt x="108371" y="80575"/>
                  </a:lnTo>
                  <a:lnTo>
                    <a:pt x="102504" y="53249"/>
                  </a:lnTo>
                  <a:lnTo>
                    <a:pt x="91946" y="28837"/>
                  </a:lnTo>
                  <a:lnTo>
                    <a:pt x="83293" y="18085"/>
                  </a:lnTo>
                  <a:lnTo>
                    <a:pt x="78763" y="14107"/>
                  </a:lnTo>
                  <a:close/>
                </a:path>
              </a:pathLst>
            </a:custGeom>
            <a:noFill/>
            <a:ln w="19050" cap="flat" cmpd="sng" algn="ctr">
              <a:solidFill>
                <a:srgbClr val="0000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6" name="SMARTInkShape-297"/>
            <p:cNvSpPr/>
            <p:nvPr/>
          </p:nvSpPr>
          <p:spPr>
            <a:xfrm>
              <a:off x="1193006" y="5736431"/>
              <a:ext cx="121445" cy="21433"/>
            </a:xfrm>
            <a:custGeom>
              <a:avLst/>
              <a:gdLst/>
              <a:ahLst/>
              <a:cxnLst/>
              <a:rect l="0" t="0" r="0" b="0"/>
              <a:pathLst>
                <a:path w="121445" h="21433">
                  <a:moveTo>
                    <a:pt x="0" y="0"/>
                  </a:moveTo>
                  <a:lnTo>
                    <a:pt x="33201" y="13426"/>
                  </a:lnTo>
                  <a:lnTo>
                    <a:pt x="61431" y="19059"/>
                  </a:lnTo>
                  <a:lnTo>
                    <a:pt x="89110" y="20728"/>
                  </a:lnTo>
                  <a:lnTo>
                    <a:pt x="121444" y="2143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36" name="SMARTInkShape-Group42"/>
          <p:cNvGrpSpPr/>
          <p:nvPr/>
        </p:nvGrpSpPr>
        <p:grpSpPr>
          <a:xfrm>
            <a:off x="1466455" y="5568719"/>
            <a:ext cx="1962546" cy="637157"/>
            <a:chOff x="1466455" y="5568719"/>
            <a:chExt cx="1962546" cy="637157"/>
          </a:xfrm>
        </p:grpSpPr>
        <p:sp>
          <p:nvSpPr>
            <p:cNvPr id="328" name="SMARTInkShape-298"/>
            <p:cNvSpPr/>
            <p:nvPr/>
          </p:nvSpPr>
          <p:spPr>
            <a:xfrm>
              <a:off x="1546143" y="5607844"/>
              <a:ext cx="46914" cy="385763"/>
            </a:xfrm>
            <a:custGeom>
              <a:avLst/>
              <a:gdLst/>
              <a:ahLst/>
              <a:cxnLst/>
              <a:rect l="0" t="0" r="0" b="0"/>
              <a:pathLst>
                <a:path w="46914" h="385763">
                  <a:moveTo>
                    <a:pt x="46913" y="0"/>
                  </a:moveTo>
                  <a:lnTo>
                    <a:pt x="39142" y="33200"/>
                  </a:lnTo>
                  <a:lnTo>
                    <a:pt x="34557" y="61430"/>
                  </a:lnTo>
                  <a:lnTo>
                    <a:pt x="29215" y="92303"/>
                  </a:lnTo>
                  <a:lnTo>
                    <a:pt x="26219" y="127828"/>
                  </a:lnTo>
                  <a:lnTo>
                    <a:pt x="24907" y="159936"/>
                  </a:lnTo>
                  <a:lnTo>
                    <a:pt x="19844" y="191498"/>
                  </a:lnTo>
                  <a:lnTo>
                    <a:pt x="15568" y="216873"/>
                  </a:lnTo>
                  <a:lnTo>
                    <a:pt x="12490" y="250348"/>
                  </a:lnTo>
                  <a:lnTo>
                    <a:pt x="7786" y="280376"/>
                  </a:lnTo>
                  <a:lnTo>
                    <a:pt x="5157" y="309381"/>
                  </a:lnTo>
                  <a:lnTo>
                    <a:pt x="3476" y="341923"/>
                  </a:lnTo>
                  <a:lnTo>
                    <a:pt x="0" y="364041"/>
                  </a:lnTo>
                  <a:lnTo>
                    <a:pt x="1721" y="378490"/>
                  </a:lnTo>
                  <a:lnTo>
                    <a:pt x="3291" y="382501"/>
                  </a:lnTo>
                  <a:lnTo>
                    <a:pt x="11195" y="3857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9" name="SMARTInkShape-299"/>
            <p:cNvSpPr/>
            <p:nvPr/>
          </p:nvSpPr>
          <p:spPr>
            <a:xfrm>
              <a:off x="1466455" y="5633600"/>
              <a:ext cx="440927" cy="349243"/>
            </a:xfrm>
            <a:custGeom>
              <a:avLst/>
              <a:gdLst/>
              <a:ahLst/>
              <a:cxnLst/>
              <a:rect l="0" t="0" r="0" b="0"/>
              <a:pathLst>
                <a:path w="440927" h="349243">
                  <a:moveTo>
                    <a:pt x="12301" y="109975"/>
                  </a:moveTo>
                  <a:lnTo>
                    <a:pt x="4717" y="117560"/>
                  </a:lnTo>
                  <a:lnTo>
                    <a:pt x="993" y="129750"/>
                  </a:lnTo>
                  <a:lnTo>
                    <a:pt x="0" y="137446"/>
                  </a:lnTo>
                  <a:lnTo>
                    <a:pt x="5246" y="152347"/>
                  </a:lnTo>
                  <a:lnTo>
                    <a:pt x="15516" y="165319"/>
                  </a:lnTo>
                  <a:lnTo>
                    <a:pt x="44651" y="182929"/>
                  </a:lnTo>
                  <a:lnTo>
                    <a:pt x="61075" y="183939"/>
                  </a:lnTo>
                  <a:lnTo>
                    <a:pt x="90517" y="177927"/>
                  </a:lnTo>
                  <a:lnTo>
                    <a:pt x="125118" y="165466"/>
                  </a:lnTo>
                  <a:lnTo>
                    <a:pt x="149180" y="149658"/>
                  </a:lnTo>
                  <a:lnTo>
                    <a:pt x="177856" y="118954"/>
                  </a:lnTo>
                  <a:lnTo>
                    <a:pt x="202603" y="83759"/>
                  </a:lnTo>
                  <a:lnTo>
                    <a:pt x="216749" y="52195"/>
                  </a:lnTo>
                  <a:lnTo>
                    <a:pt x="228950" y="20815"/>
                  </a:lnTo>
                  <a:lnTo>
                    <a:pt x="232808" y="6403"/>
                  </a:lnTo>
                  <a:lnTo>
                    <a:pt x="233476" y="0"/>
                  </a:lnTo>
                  <a:lnTo>
                    <a:pt x="233570" y="146"/>
                  </a:lnTo>
                  <a:lnTo>
                    <a:pt x="233741" y="31551"/>
                  </a:lnTo>
                  <a:lnTo>
                    <a:pt x="229962" y="63793"/>
                  </a:lnTo>
                  <a:lnTo>
                    <a:pt x="227606" y="91352"/>
                  </a:lnTo>
                  <a:lnTo>
                    <a:pt x="223116" y="123419"/>
                  </a:lnTo>
                  <a:lnTo>
                    <a:pt x="220550" y="158056"/>
                  </a:lnTo>
                  <a:lnTo>
                    <a:pt x="215998" y="193454"/>
                  </a:lnTo>
                  <a:lnTo>
                    <a:pt x="213414" y="225285"/>
                  </a:lnTo>
                  <a:lnTo>
                    <a:pt x="208856" y="254825"/>
                  </a:lnTo>
                  <a:lnTo>
                    <a:pt x="206815" y="278334"/>
                  </a:lnTo>
                  <a:lnTo>
                    <a:pt x="205666" y="309878"/>
                  </a:lnTo>
                  <a:lnTo>
                    <a:pt x="205246" y="343321"/>
                  </a:lnTo>
                  <a:lnTo>
                    <a:pt x="205211" y="348622"/>
                  </a:lnTo>
                  <a:lnTo>
                    <a:pt x="205995" y="349242"/>
                  </a:lnTo>
                  <a:lnTo>
                    <a:pt x="207312" y="348861"/>
                  </a:lnTo>
                  <a:lnTo>
                    <a:pt x="208983" y="347814"/>
                  </a:lnTo>
                  <a:lnTo>
                    <a:pt x="212460" y="321732"/>
                  </a:lnTo>
                  <a:lnTo>
                    <a:pt x="217040" y="288077"/>
                  </a:lnTo>
                  <a:lnTo>
                    <a:pt x="219544" y="261171"/>
                  </a:lnTo>
                  <a:lnTo>
                    <a:pt x="224960" y="233443"/>
                  </a:lnTo>
                  <a:lnTo>
                    <a:pt x="233901" y="197746"/>
                  </a:lnTo>
                  <a:lnTo>
                    <a:pt x="243311" y="163737"/>
                  </a:lnTo>
                  <a:lnTo>
                    <a:pt x="250435" y="147247"/>
                  </a:lnTo>
                  <a:lnTo>
                    <a:pt x="255192" y="142416"/>
                  </a:lnTo>
                  <a:lnTo>
                    <a:pt x="257573" y="141127"/>
                  </a:lnTo>
                  <a:lnTo>
                    <a:pt x="259953" y="142649"/>
                  </a:lnTo>
                  <a:lnTo>
                    <a:pt x="264715" y="150690"/>
                  </a:lnTo>
                  <a:lnTo>
                    <a:pt x="269329" y="180165"/>
                  </a:lnTo>
                  <a:lnTo>
                    <a:pt x="277061" y="213974"/>
                  </a:lnTo>
                  <a:lnTo>
                    <a:pt x="283895" y="242654"/>
                  </a:lnTo>
                  <a:lnTo>
                    <a:pt x="297107" y="277471"/>
                  </a:lnTo>
                  <a:lnTo>
                    <a:pt x="314175" y="297892"/>
                  </a:lnTo>
                  <a:lnTo>
                    <a:pt x="325326" y="304619"/>
                  </a:lnTo>
                  <a:lnTo>
                    <a:pt x="330522" y="306413"/>
                  </a:lnTo>
                  <a:lnTo>
                    <a:pt x="346879" y="304172"/>
                  </a:lnTo>
                  <a:lnTo>
                    <a:pt x="364996" y="297091"/>
                  </a:lnTo>
                  <a:lnTo>
                    <a:pt x="384121" y="279717"/>
                  </a:lnTo>
                  <a:lnTo>
                    <a:pt x="402688" y="252512"/>
                  </a:lnTo>
                  <a:lnTo>
                    <a:pt x="414235" y="224208"/>
                  </a:lnTo>
                  <a:lnTo>
                    <a:pt x="419250" y="190777"/>
                  </a:lnTo>
                  <a:lnTo>
                    <a:pt x="424944" y="156187"/>
                  </a:lnTo>
                  <a:lnTo>
                    <a:pt x="424020" y="127372"/>
                  </a:lnTo>
                  <a:lnTo>
                    <a:pt x="419919" y="112945"/>
                  </a:lnTo>
                  <a:lnTo>
                    <a:pt x="412804" y="103886"/>
                  </a:lnTo>
                  <a:lnTo>
                    <a:pt x="408684" y="101947"/>
                  </a:lnTo>
                  <a:lnTo>
                    <a:pt x="399874" y="101909"/>
                  </a:lnTo>
                  <a:lnTo>
                    <a:pt x="390666" y="113004"/>
                  </a:lnTo>
                  <a:lnTo>
                    <a:pt x="375612" y="141089"/>
                  </a:lnTo>
                  <a:lnTo>
                    <a:pt x="371303" y="175903"/>
                  </a:lnTo>
                  <a:lnTo>
                    <a:pt x="370295" y="203570"/>
                  </a:lnTo>
                  <a:lnTo>
                    <a:pt x="370641" y="229360"/>
                  </a:lnTo>
                  <a:lnTo>
                    <a:pt x="376092" y="258855"/>
                  </a:lnTo>
                  <a:lnTo>
                    <a:pt x="388202" y="289642"/>
                  </a:lnTo>
                  <a:lnTo>
                    <a:pt x="400031" y="303862"/>
                  </a:lnTo>
                  <a:lnTo>
                    <a:pt x="440926" y="3314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0" name="SMARTInkShape-300"/>
            <p:cNvSpPr/>
            <p:nvPr/>
          </p:nvSpPr>
          <p:spPr>
            <a:xfrm>
              <a:off x="2059585" y="5568719"/>
              <a:ext cx="333572" cy="637157"/>
            </a:xfrm>
            <a:custGeom>
              <a:avLst/>
              <a:gdLst/>
              <a:ahLst/>
              <a:cxnLst/>
              <a:rect l="0" t="0" r="0" b="0"/>
              <a:pathLst>
                <a:path w="333572" h="637157">
                  <a:moveTo>
                    <a:pt x="119259" y="274869"/>
                  </a:moveTo>
                  <a:lnTo>
                    <a:pt x="119259" y="281718"/>
                  </a:lnTo>
                  <a:lnTo>
                    <a:pt x="118465" y="251922"/>
                  </a:lnTo>
                  <a:lnTo>
                    <a:pt x="113108" y="221311"/>
                  </a:lnTo>
                  <a:lnTo>
                    <a:pt x="104824" y="202379"/>
                  </a:lnTo>
                  <a:lnTo>
                    <a:pt x="92471" y="192909"/>
                  </a:lnTo>
                  <a:lnTo>
                    <a:pt x="77984" y="187642"/>
                  </a:lnTo>
                  <a:lnTo>
                    <a:pt x="66254" y="187947"/>
                  </a:lnTo>
                  <a:lnTo>
                    <a:pt x="53632" y="194962"/>
                  </a:lnTo>
                  <a:lnTo>
                    <a:pt x="29919" y="215076"/>
                  </a:lnTo>
                  <a:lnTo>
                    <a:pt x="18616" y="233340"/>
                  </a:lnTo>
                  <a:lnTo>
                    <a:pt x="5189" y="267900"/>
                  </a:lnTo>
                  <a:lnTo>
                    <a:pt x="0" y="293441"/>
                  </a:lnTo>
                  <a:lnTo>
                    <a:pt x="579" y="321911"/>
                  </a:lnTo>
                  <a:lnTo>
                    <a:pt x="5778" y="341195"/>
                  </a:lnTo>
                  <a:lnTo>
                    <a:pt x="7886" y="345280"/>
                  </a:lnTo>
                  <a:lnTo>
                    <a:pt x="16578" y="351935"/>
                  </a:lnTo>
                  <a:lnTo>
                    <a:pt x="22230" y="354821"/>
                  </a:lnTo>
                  <a:lnTo>
                    <a:pt x="36977" y="353795"/>
                  </a:lnTo>
                  <a:lnTo>
                    <a:pt x="68522" y="340201"/>
                  </a:lnTo>
                  <a:lnTo>
                    <a:pt x="82882" y="326858"/>
                  </a:lnTo>
                  <a:lnTo>
                    <a:pt x="103082" y="295620"/>
                  </a:lnTo>
                  <a:lnTo>
                    <a:pt x="117915" y="263798"/>
                  </a:lnTo>
                  <a:lnTo>
                    <a:pt x="127680" y="236310"/>
                  </a:lnTo>
                  <a:lnTo>
                    <a:pt x="135600" y="204266"/>
                  </a:lnTo>
                  <a:lnTo>
                    <a:pt x="142974" y="173427"/>
                  </a:lnTo>
                  <a:lnTo>
                    <a:pt x="150186" y="144182"/>
                  </a:lnTo>
                  <a:lnTo>
                    <a:pt x="154031" y="110765"/>
                  </a:lnTo>
                  <a:lnTo>
                    <a:pt x="154697" y="82929"/>
                  </a:lnTo>
                  <a:lnTo>
                    <a:pt x="154894" y="50693"/>
                  </a:lnTo>
                  <a:lnTo>
                    <a:pt x="152844" y="15187"/>
                  </a:lnTo>
                  <a:lnTo>
                    <a:pt x="148824" y="0"/>
                  </a:lnTo>
                  <a:lnTo>
                    <a:pt x="147964" y="29955"/>
                  </a:lnTo>
                  <a:lnTo>
                    <a:pt x="147872" y="59955"/>
                  </a:lnTo>
                  <a:lnTo>
                    <a:pt x="147845" y="88953"/>
                  </a:lnTo>
                  <a:lnTo>
                    <a:pt x="147837" y="117653"/>
                  </a:lnTo>
                  <a:lnTo>
                    <a:pt x="149951" y="148382"/>
                  </a:lnTo>
                  <a:lnTo>
                    <a:pt x="153488" y="180506"/>
                  </a:lnTo>
                  <a:lnTo>
                    <a:pt x="154536" y="210132"/>
                  </a:lnTo>
                  <a:lnTo>
                    <a:pt x="154847" y="239019"/>
                  </a:lnTo>
                  <a:lnTo>
                    <a:pt x="154952" y="273431"/>
                  </a:lnTo>
                  <a:lnTo>
                    <a:pt x="160676" y="303954"/>
                  </a:lnTo>
                  <a:lnTo>
                    <a:pt x="169450" y="335500"/>
                  </a:lnTo>
                  <a:lnTo>
                    <a:pt x="174903" y="346266"/>
                  </a:lnTo>
                  <a:lnTo>
                    <a:pt x="182619" y="353696"/>
                  </a:lnTo>
                  <a:lnTo>
                    <a:pt x="186105" y="355202"/>
                  </a:lnTo>
                  <a:lnTo>
                    <a:pt x="189223" y="355412"/>
                  </a:lnTo>
                  <a:lnTo>
                    <a:pt x="192095" y="354758"/>
                  </a:lnTo>
                  <a:lnTo>
                    <a:pt x="197403" y="349798"/>
                  </a:lnTo>
                  <a:lnTo>
                    <a:pt x="211071" y="322301"/>
                  </a:lnTo>
                  <a:lnTo>
                    <a:pt x="220634" y="290069"/>
                  </a:lnTo>
                  <a:lnTo>
                    <a:pt x="232287" y="255384"/>
                  </a:lnTo>
                  <a:lnTo>
                    <a:pt x="239834" y="224424"/>
                  </a:lnTo>
                  <a:lnTo>
                    <a:pt x="247740" y="190503"/>
                  </a:lnTo>
                  <a:lnTo>
                    <a:pt x="247832" y="221827"/>
                  </a:lnTo>
                  <a:lnTo>
                    <a:pt x="244051" y="254690"/>
                  </a:lnTo>
                  <a:lnTo>
                    <a:pt x="241695" y="284059"/>
                  </a:lnTo>
                  <a:lnTo>
                    <a:pt x="241692" y="312609"/>
                  </a:lnTo>
                  <a:lnTo>
                    <a:pt x="248512" y="345059"/>
                  </a:lnTo>
                  <a:lnTo>
                    <a:pt x="250671" y="352618"/>
                  </a:lnTo>
                  <a:lnTo>
                    <a:pt x="253698" y="357658"/>
                  </a:lnTo>
                  <a:lnTo>
                    <a:pt x="257304" y="361018"/>
                  </a:lnTo>
                  <a:lnTo>
                    <a:pt x="267846" y="365746"/>
                  </a:lnTo>
                  <a:lnTo>
                    <a:pt x="270705" y="366410"/>
                  </a:lnTo>
                  <a:lnTo>
                    <a:pt x="273404" y="364471"/>
                  </a:lnTo>
                  <a:lnTo>
                    <a:pt x="293181" y="331105"/>
                  </a:lnTo>
                  <a:lnTo>
                    <a:pt x="304544" y="299030"/>
                  </a:lnTo>
                  <a:lnTo>
                    <a:pt x="314432" y="266324"/>
                  </a:lnTo>
                  <a:lnTo>
                    <a:pt x="324029" y="235551"/>
                  </a:lnTo>
                  <a:lnTo>
                    <a:pt x="332629" y="215273"/>
                  </a:lnTo>
                  <a:lnTo>
                    <a:pt x="332943" y="215294"/>
                  </a:lnTo>
                  <a:lnTo>
                    <a:pt x="333152" y="216102"/>
                  </a:lnTo>
                  <a:lnTo>
                    <a:pt x="333489" y="250031"/>
                  </a:lnTo>
                  <a:lnTo>
                    <a:pt x="333547" y="279328"/>
                  </a:lnTo>
                  <a:lnTo>
                    <a:pt x="333564" y="308116"/>
                  </a:lnTo>
                  <a:lnTo>
                    <a:pt x="333569" y="337548"/>
                  </a:lnTo>
                  <a:lnTo>
                    <a:pt x="333571" y="371051"/>
                  </a:lnTo>
                  <a:lnTo>
                    <a:pt x="333571" y="406113"/>
                  </a:lnTo>
                  <a:lnTo>
                    <a:pt x="333571" y="441638"/>
                  </a:lnTo>
                  <a:lnTo>
                    <a:pt x="333571" y="476505"/>
                  </a:lnTo>
                  <a:lnTo>
                    <a:pt x="333571" y="507297"/>
                  </a:lnTo>
                  <a:lnTo>
                    <a:pt x="333571" y="535736"/>
                  </a:lnTo>
                  <a:lnTo>
                    <a:pt x="331455" y="567080"/>
                  </a:lnTo>
                  <a:lnTo>
                    <a:pt x="326280" y="582540"/>
                  </a:lnTo>
                  <a:lnTo>
                    <a:pt x="307789" y="614102"/>
                  </a:lnTo>
                  <a:lnTo>
                    <a:pt x="304477" y="620087"/>
                  </a:lnTo>
                  <a:lnTo>
                    <a:pt x="294447" y="628853"/>
                  </a:lnTo>
                  <a:lnTo>
                    <a:pt x="282051" y="634601"/>
                  </a:lnTo>
                  <a:lnTo>
                    <a:pt x="268605" y="637156"/>
                  </a:lnTo>
                  <a:lnTo>
                    <a:pt x="256808" y="636175"/>
                  </a:lnTo>
                  <a:lnTo>
                    <a:pt x="246273" y="632299"/>
                  </a:lnTo>
                  <a:lnTo>
                    <a:pt x="231417" y="620398"/>
                  </a:lnTo>
                  <a:lnTo>
                    <a:pt x="197840" y="5749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1" name="SMARTInkShape-301"/>
            <p:cNvSpPr/>
            <p:nvPr/>
          </p:nvSpPr>
          <p:spPr>
            <a:xfrm>
              <a:off x="2457508" y="5735958"/>
              <a:ext cx="128531" cy="205163"/>
            </a:xfrm>
            <a:custGeom>
              <a:avLst/>
              <a:gdLst/>
              <a:ahLst/>
              <a:cxnLst/>
              <a:rect l="0" t="0" r="0" b="0"/>
              <a:pathLst>
                <a:path w="128531" h="205163">
                  <a:moveTo>
                    <a:pt x="14230" y="14761"/>
                  </a:moveTo>
                  <a:lnTo>
                    <a:pt x="8575" y="40190"/>
                  </a:lnTo>
                  <a:lnTo>
                    <a:pt x="7527" y="68068"/>
                  </a:lnTo>
                  <a:lnTo>
                    <a:pt x="7173" y="101667"/>
                  </a:lnTo>
                  <a:lnTo>
                    <a:pt x="7112" y="133644"/>
                  </a:lnTo>
                  <a:lnTo>
                    <a:pt x="2181" y="165890"/>
                  </a:lnTo>
                  <a:lnTo>
                    <a:pt x="237" y="199106"/>
                  </a:lnTo>
                  <a:lnTo>
                    <a:pt x="29" y="205113"/>
                  </a:lnTo>
                  <a:lnTo>
                    <a:pt x="0" y="205162"/>
                  </a:lnTo>
                  <a:lnTo>
                    <a:pt x="741" y="188812"/>
                  </a:lnTo>
                  <a:lnTo>
                    <a:pt x="5597" y="157532"/>
                  </a:lnTo>
                  <a:lnTo>
                    <a:pt x="8762" y="124003"/>
                  </a:lnTo>
                  <a:lnTo>
                    <a:pt x="14726" y="93960"/>
                  </a:lnTo>
                  <a:lnTo>
                    <a:pt x="23853" y="59156"/>
                  </a:lnTo>
                  <a:lnTo>
                    <a:pt x="38208" y="29351"/>
                  </a:lnTo>
                  <a:lnTo>
                    <a:pt x="44201" y="14896"/>
                  </a:lnTo>
                  <a:lnTo>
                    <a:pt x="53744" y="4767"/>
                  </a:lnTo>
                  <a:lnTo>
                    <a:pt x="59623" y="954"/>
                  </a:lnTo>
                  <a:lnTo>
                    <a:pt x="65129" y="0"/>
                  </a:lnTo>
                  <a:lnTo>
                    <a:pt x="70387" y="952"/>
                  </a:lnTo>
                  <a:lnTo>
                    <a:pt x="75481" y="3173"/>
                  </a:lnTo>
                  <a:lnTo>
                    <a:pt x="83256" y="11992"/>
                  </a:lnTo>
                  <a:lnTo>
                    <a:pt x="98050" y="45500"/>
                  </a:lnTo>
                  <a:lnTo>
                    <a:pt x="108739" y="76344"/>
                  </a:lnTo>
                  <a:lnTo>
                    <a:pt x="113405" y="110619"/>
                  </a:lnTo>
                  <a:lnTo>
                    <a:pt x="119462" y="144322"/>
                  </a:lnTo>
                  <a:lnTo>
                    <a:pt x="128530" y="1790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2" name="SMARTInkShape-302"/>
            <p:cNvSpPr/>
            <p:nvPr/>
          </p:nvSpPr>
          <p:spPr>
            <a:xfrm>
              <a:off x="2611444" y="5686020"/>
              <a:ext cx="460370" cy="216409"/>
            </a:xfrm>
            <a:custGeom>
              <a:avLst/>
              <a:gdLst/>
              <a:ahLst/>
              <a:cxnLst/>
              <a:rect l="0" t="0" r="0" b="0"/>
              <a:pathLst>
                <a:path w="460370" h="216409">
                  <a:moveTo>
                    <a:pt x="124612" y="78986"/>
                  </a:moveTo>
                  <a:lnTo>
                    <a:pt x="124612" y="98137"/>
                  </a:lnTo>
                  <a:lnTo>
                    <a:pt x="128405" y="103534"/>
                  </a:lnTo>
                  <a:lnTo>
                    <a:pt x="128728" y="102495"/>
                  </a:lnTo>
                  <a:lnTo>
                    <a:pt x="125311" y="69794"/>
                  </a:lnTo>
                  <a:lnTo>
                    <a:pt x="121027" y="44777"/>
                  </a:lnTo>
                  <a:lnTo>
                    <a:pt x="110938" y="26076"/>
                  </a:lnTo>
                  <a:lnTo>
                    <a:pt x="101687" y="14273"/>
                  </a:lnTo>
                  <a:lnTo>
                    <a:pt x="92198" y="10538"/>
                  </a:lnTo>
                  <a:lnTo>
                    <a:pt x="86334" y="9541"/>
                  </a:lnTo>
                  <a:lnTo>
                    <a:pt x="80043" y="11259"/>
                  </a:lnTo>
                  <a:lnTo>
                    <a:pt x="66704" y="19516"/>
                  </a:lnTo>
                  <a:lnTo>
                    <a:pt x="40627" y="48035"/>
                  </a:lnTo>
                  <a:lnTo>
                    <a:pt x="25142" y="79614"/>
                  </a:lnTo>
                  <a:lnTo>
                    <a:pt x="15182" y="107685"/>
                  </a:lnTo>
                  <a:lnTo>
                    <a:pt x="5571" y="142658"/>
                  </a:lnTo>
                  <a:lnTo>
                    <a:pt x="0" y="173876"/>
                  </a:lnTo>
                  <a:lnTo>
                    <a:pt x="2670" y="197324"/>
                  </a:lnTo>
                  <a:lnTo>
                    <a:pt x="6387" y="206458"/>
                  </a:lnTo>
                  <a:lnTo>
                    <a:pt x="14917" y="213163"/>
                  </a:lnTo>
                  <a:lnTo>
                    <a:pt x="20526" y="216063"/>
                  </a:lnTo>
                  <a:lnTo>
                    <a:pt x="26647" y="216408"/>
                  </a:lnTo>
                  <a:lnTo>
                    <a:pt x="39797" y="212558"/>
                  </a:lnTo>
                  <a:lnTo>
                    <a:pt x="51462" y="203439"/>
                  </a:lnTo>
                  <a:lnTo>
                    <a:pt x="61145" y="191448"/>
                  </a:lnTo>
                  <a:lnTo>
                    <a:pt x="75945" y="160115"/>
                  </a:lnTo>
                  <a:lnTo>
                    <a:pt x="87173" y="129747"/>
                  </a:lnTo>
                  <a:lnTo>
                    <a:pt x="98079" y="94834"/>
                  </a:lnTo>
                  <a:lnTo>
                    <a:pt x="102967" y="64214"/>
                  </a:lnTo>
                  <a:lnTo>
                    <a:pt x="108636" y="32647"/>
                  </a:lnTo>
                  <a:lnTo>
                    <a:pt x="108780" y="22672"/>
                  </a:lnTo>
                  <a:lnTo>
                    <a:pt x="107708" y="20012"/>
                  </a:lnTo>
                  <a:lnTo>
                    <a:pt x="106199" y="18239"/>
                  </a:lnTo>
                  <a:lnTo>
                    <a:pt x="105193" y="19438"/>
                  </a:lnTo>
                  <a:lnTo>
                    <a:pt x="103358" y="48927"/>
                  </a:lnTo>
                  <a:lnTo>
                    <a:pt x="103233" y="81192"/>
                  </a:lnTo>
                  <a:lnTo>
                    <a:pt x="103197" y="113154"/>
                  </a:lnTo>
                  <a:lnTo>
                    <a:pt x="103188" y="138622"/>
                  </a:lnTo>
                  <a:lnTo>
                    <a:pt x="103183" y="168358"/>
                  </a:lnTo>
                  <a:lnTo>
                    <a:pt x="106974" y="188458"/>
                  </a:lnTo>
                  <a:lnTo>
                    <a:pt x="116917" y="204468"/>
                  </a:lnTo>
                  <a:lnTo>
                    <a:pt x="129659" y="212279"/>
                  </a:lnTo>
                  <a:lnTo>
                    <a:pt x="137502" y="215472"/>
                  </a:lnTo>
                  <a:lnTo>
                    <a:pt x="145111" y="215221"/>
                  </a:lnTo>
                  <a:lnTo>
                    <a:pt x="159917" y="208591"/>
                  </a:lnTo>
                  <a:lnTo>
                    <a:pt x="177847" y="195264"/>
                  </a:lnTo>
                  <a:lnTo>
                    <a:pt x="189422" y="177468"/>
                  </a:lnTo>
                  <a:lnTo>
                    <a:pt x="201671" y="145737"/>
                  </a:lnTo>
                  <a:lnTo>
                    <a:pt x="211562" y="117550"/>
                  </a:lnTo>
                  <a:lnTo>
                    <a:pt x="219520" y="82740"/>
                  </a:lnTo>
                  <a:lnTo>
                    <a:pt x="223112" y="49848"/>
                  </a:lnTo>
                  <a:lnTo>
                    <a:pt x="224492" y="14718"/>
                  </a:lnTo>
                  <a:lnTo>
                    <a:pt x="225330" y="13122"/>
                  </a:lnTo>
                  <a:lnTo>
                    <a:pt x="226682" y="12852"/>
                  </a:lnTo>
                  <a:lnTo>
                    <a:pt x="228378" y="13465"/>
                  </a:lnTo>
                  <a:lnTo>
                    <a:pt x="229508" y="14668"/>
                  </a:lnTo>
                  <a:lnTo>
                    <a:pt x="230764" y="18121"/>
                  </a:lnTo>
                  <a:lnTo>
                    <a:pt x="231680" y="52773"/>
                  </a:lnTo>
                  <a:lnTo>
                    <a:pt x="231729" y="76067"/>
                  </a:lnTo>
                  <a:lnTo>
                    <a:pt x="231751" y="101502"/>
                  </a:lnTo>
                  <a:lnTo>
                    <a:pt x="231761" y="126035"/>
                  </a:lnTo>
                  <a:lnTo>
                    <a:pt x="235559" y="158367"/>
                  </a:lnTo>
                  <a:lnTo>
                    <a:pt x="238825" y="191462"/>
                  </a:lnTo>
                  <a:lnTo>
                    <a:pt x="241017" y="164080"/>
                  </a:lnTo>
                  <a:lnTo>
                    <a:pt x="246186" y="133819"/>
                  </a:lnTo>
                  <a:lnTo>
                    <a:pt x="255912" y="100112"/>
                  </a:lnTo>
                  <a:lnTo>
                    <a:pt x="267531" y="64658"/>
                  </a:lnTo>
                  <a:lnTo>
                    <a:pt x="280193" y="29768"/>
                  </a:lnTo>
                  <a:lnTo>
                    <a:pt x="301244" y="3204"/>
                  </a:lnTo>
                  <a:lnTo>
                    <a:pt x="306660" y="683"/>
                  </a:lnTo>
                  <a:lnTo>
                    <a:pt x="319029" y="0"/>
                  </a:lnTo>
                  <a:lnTo>
                    <a:pt x="328230" y="2341"/>
                  </a:lnTo>
                  <a:lnTo>
                    <a:pt x="331795" y="4077"/>
                  </a:lnTo>
                  <a:lnTo>
                    <a:pt x="334172" y="8409"/>
                  </a:lnTo>
                  <a:lnTo>
                    <a:pt x="338299" y="43224"/>
                  </a:lnTo>
                  <a:lnTo>
                    <a:pt x="342532" y="72270"/>
                  </a:lnTo>
                  <a:lnTo>
                    <a:pt x="344576" y="105441"/>
                  </a:lnTo>
                  <a:lnTo>
                    <a:pt x="340276" y="134453"/>
                  </a:lnTo>
                  <a:lnTo>
                    <a:pt x="339192" y="166319"/>
                  </a:lnTo>
                  <a:lnTo>
                    <a:pt x="338960" y="180867"/>
                  </a:lnTo>
                  <a:lnTo>
                    <a:pt x="338932" y="175576"/>
                  </a:lnTo>
                  <a:lnTo>
                    <a:pt x="350234" y="143378"/>
                  </a:lnTo>
                  <a:lnTo>
                    <a:pt x="356416" y="114724"/>
                  </a:lnTo>
                  <a:lnTo>
                    <a:pt x="365281" y="86134"/>
                  </a:lnTo>
                  <a:lnTo>
                    <a:pt x="374676" y="57556"/>
                  </a:lnTo>
                  <a:lnTo>
                    <a:pt x="384175" y="32773"/>
                  </a:lnTo>
                  <a:lnTo>
                    <a:pt x="398899" y="17492"/>
                  </a:lnTo>
                  <a:lnTo>
                    <a:pt x="418343" y="6702"/>
                  </a:lnTo>
                  <a:lnTo>
                    <a:pt x="422826" y="5397"/>
                  </a:lnTo>
                  <a:lnTo>
                    <a:pt x="425815" y="5320"/>
                  </a:lnTo>
                  <a:lnTo>
                    <a:pt x="429930" y="7352"/>
                  </a:lnTo>
                  <a:lnTo>
                    <a:pt x="434405" y="10901"/>
                  </a:lnTo>
                  <a:lnTo>
                    <a:pt x="441387" y="24946"/>
                  </a:lnTo>
                  <a:lnTo>
                    <a:pt x="445948" y="55141"/>
                  </a:lnTo>
                  <a:lnTo>
                    <a:pt x="451552" y="84389"/>
                  </a:lnTo>
                  <a:lnTo>
                    <a:pt x="452895" y="120094"/>
                  </a:lnTo>
                  <a:lnTo>
                    <a:pt x="453953" y="150871"/>
                  </a:lnTo>
                  <a:lnTo>
                    <a:pt x="460369" y="1861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3" name="SMARTInkShape-303"/>
            <p:cNvSpPr/>
            <p:nvPr/>
          </p:nvSpPr>
          <p:spPr>
            <a:xfrm>
              <a:off x="3150394" y="5736431"/>
              <a:ext cx="14288" cy="157164"/>
            </a:xfrm>
            <a:custGeom>
              <a:avLst/>
              <a:gdLst/>
              <a:ahLst/>
              <a:cxnLst/>
              <a:rect l="0" t="0" r="0" b="0"/>
              <a:pathLst>
                <a:path w="14288" h="157164">
                  <a:moveTo>
                    <a:pt x="14287" y="0"/>
                  </a:moveTo>
                  <a:lnTo>
                    <a:pt x="6516" y="28967"/>
                  </a:lnTo>
                  <a:lnTo>
                    <a:pt x="1287" y="53435"/>
                  </a:lnTo>
                  <a:lnTo>
                    <a:pt x="254" y="83374"/>
                  </a:lnTo>
                  <a:lnTo>
                    <a:pt x="0" y="1571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4" name="SMARTInkShape-304"/>
            <p:cNvSpPr/>
            <p:nvPr/>
          </p:nvSpPr>
          <p:spPr>
            <a:xfrm>
              <a:off x="3143250" y="5657850"/>
              <a:ext cx="7145" cy="1"/>
            </a:xfrm>
            <a:custGeom>
              <a:avLst/>
              <a:gdLst/>
              <a:ahLst/>
              <a:cxnLst/>
              <a:rect l="0" t="0" r="0" b="0"/>
              <a:pathLst>
                <a:path w="7145" h="1">
                  <a:moveTo>
                    <a:pt x="7144" y="0"/>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5" name="SMARTInkShape-305"/>
            <p:cNvSpPr/>
            <p:nvPr/>
          </p:nvSpPr>
          <p:spPr>
            <a:xfrm>
              <a:off x="3237604" y="5709932"/>
              <a:ext cx="191397" cy="225465"/>
            </a:xfrm>
            <a:custGeom>
              <a:avLst/>
              <a:gdLst/>
              <a:ahLst/>
              <a:cxnLst/>
              <a:rect l="0" t="0" r="0" b="0"/>
              <a:pathLst>
                <a:path w="191397" h="225465">
                  <a:moveTo>
                    <a:pt x="84240" y="47931"/>
                  </a:moveTo>
                  <a:lnTo>
                    <a:pt x="83446" y="29249"/>
                  </a:lnTo>
                  <a:lnTo>
                    <a:pt x="78537" y="12497"/>
                  </a:lnTo>
                  <a:lnTo>
                    <a:pt x="74297" y="4930"/>
                  </a:lnTo>
                  <a:lnTo>
                    <a:pt x="63417" y="1038"/>
                  </a:lnTo>
                  <a:lnTo>
                    <a:pt x="56070" y="0"/>
                  </a:lnTo>
                  <a:lnTo>
                    <a:pt x="41557" y="5197"/>
                  </a:lnTo>
                  <a:lnTo>
                    <a:pt x="28757" y="15444"/>
                  </a:lnTo>
                  <a:lnTo>
                    <a:pt x="17089" y="34600"/>
                  </a:lnTo>
                  <a:lnTo>
                    <a:pt x="3528" y="69488"/>
                  </a:lnTo>
                  <a:lnTo>
                    <a:pt x="0" y="102207"/>
                  </a:lnTo>
                  <a:lnTo>
                    <a:pt x="3408" y="126293"/>
                  </a:lnTo>
                  <a:lnTo>
                    <a:pt x="10019" y="157932"/>
                  </a:lnTo>
                  <a:lnTo>
                    <a:pt x="13153" y="173814"/>
                  </a:lnTo>
                  <a:lnTo>
                    <a:pt x="19837" y="186164"/>
                  </a:lnTo>
                  <a:lnTo>
                    <a:pt x="50131" y="214442"/>
                  </a:lnTo>
                  <a:lnTo>
                    <a:pt x="63524" y="221154"/>
                  </a:lnTo>
                  <a:lnTo>
                    <a:pt x="99110" y="225464"/>
                  </a:lnTo>
                  <a:lnTo>
                    <a:pt x="117042" y="221819"/>
                  </a:lnTo>
                  <a:lnTo>
                    <a:pt x="138409" y="210843"/>
                  </a:lnTo>
                  <a:lnTo>
                    <a:pt x="154794" y="195420"/>
                  </a:lnTo>
                  <a:lnTo>
                    <a:pt x="191396" y="14794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2" name="SMARTInkShape-Group43"/>
          <p:cNvGrpSpPr/>
          <p:nvPr/>
        </p:nvGrpSpPr>
        <p:grpSpPr>
          <a:xfrm>
            <a:off x="3618750" y="5550694"/>
            <a:ext cx="1517607" cy="534232"/>
            <a:chOff x="3618750" y="5550694"/>
            <a:chExt cx="1517607" cy="534232"/>
          </a:xfrm>
        </p:grpSpPr>
        <p:sp>
          <p:nvSpPr>
            <p:cNvPr id="337" name="SMARTInkShape-306"/>
            <p:cNvSpPr/>
            <p:nvPr/>
          </p:nvSpPr>
          <p:spPr>
            <a:xfrm>
              <a:off x="3618750" y="5686426"/>
              <a:ext cx="331745" cy="398500"/>
            </a:xfrm>
            <a:custGeom>
              <a:avLst/>
              <a:gdLst/>
              <a:ahLst/>
              <a:cxnLst/>
              <a:rect l="0" t="0" r="0" b="0"/>
              <a:pathLst>
                <a:path w="331745" h="398500">
                  <a:moveTo>
                    <a:pt x="174581" y="28574"/>
                  </a:moveTo>
                  <a:lnTo>
                    <a:pt x="170789" y="28574"/>
                  </a:lnTo>
                  <a:lnTo>
                    <a:pt x="166810" y="26457"/>
                  </a:lnTo>
                  <a:lnTo>
                    <a:pt x="164638" y="24782"/>
                  </a:lnTo>
                  <a:lnTo>
                    <a:pt x="150204" y="22423"/>
                  </a:lnTo>
                  <a:lnTo>
                    <a:pt x="127053" y="29309"/>
                  </a:lnTo>
                  <a:lnTo>
                    <a:pt x="96293" y="45196"/>
                  </a:lnTo>
                  <a:lnTo>
                    <a:pt x="61888" y="76771"/>
                  </a:lnTo>
                  <a:lnTo>
                    <a:pt x="32565" y="108652"/>
                  </a:lnTo>
                  <a:lnTo>
                    <a:pt x="18529" y="141524"/>
                  </a:lnTo>
                  <a:lnTo>
                    <a:pt x="8113" y="171182"/>
                  </a:lnTo>
                  <a:lnTo>
                    <a:pt x="0" y="199178"/>
                  </a:lnTo>
                  <a:lnTo>
                    <a:pt x="1210" y="210495"/>
                  </a:lnTo>
                  <a:lnTo>
                    <a:pt x="6511" y="218701"/>
                  </a:lnTo>
                  <a:lnTo>
                    <a:pt x="10147" y="222001"/>
                  </a:lnTo>
                  <a:lnTo>
                    <a:pt x="20537" y="225666"/>
                  </a:lnTo>
                  <a:lnTo>
                    <a:pt x="26641" y="226644"/>
                  </a:lnTo>
                  <a:lnTo>
                    <a:pt x="50402" y="220435"/>
                  </a:lnTo>
                  <a:lnTo>
                    <a:pt x="66173" y="212334"/>
                  </a:lnTo>
                  <a:lnTo>
                    <a:pt x="79666" y="201113"/>
                  </a:lnTo>
                  <a:lnTo>
                    <a:pt x="89925" y="183942"/>
                  </a:lnTo>
                  <a:lnTo>
                    <a:pt x="102971" y="149782"/>
                  </a:lnTo>
                  <a:lnTo>
                    <a:pt x="115028" y="114268"/>
                  </a:lnTo>
                  <a:lnTo>
                    <a:pt x="122454" y="81485"/>
                  </a:lnTo>
                  <a:lnTo>
                    <a:pt x="121830" y="52983"/>
                  </a:lnTo>
                  <a:lnTo>
                    <a:pt x="116809" y="17341"/>
                  </a:lnTo>
                  <a:lnTo>
                    <a:pt x="110377" y="7275"/>
                  </a:lnTo>
                  <a:lnTo>
                    <a:pt x="114107" y="3389"/>
                  </a:lnTo>
                  <a:lnTo>
                    <a:pt x="118070" y="1506"/>
                  </a:lnTo>
                  <a:lnTo>
                    <a:pt x="140996" y="38"/>
                  </a:lnTo>
                  <a:lnTo>
                    <a:pt x="172325" y="1"/>
                  </a:lnTo>
                  <a:lnTo>
                    <a:pt x="207337" y="0"/>
                  </a:lnTo>
                  <a:lnTo>
                    <a:pt x="237044" y="793"/>
                  </a:lnTo>
                  <a:lnTo>
                    <a:pt x="240036" y="2116"/>
                  </a:lnTo>
                  <a:lnTo>
                    <a:pt x="255612" y="16792"/>
                  </a:lnTo>
                  <a:lnTo>
                    <a:pt x="256103" y="27835"/>
                  </a:lnTo>
                  <a:lnTo>
                    <a:pt x="252756" y="60080"/>
                  </a:lnTo>
                  <a:lnTo>
                    <a:pt x="245468" y="91800"/>
                  </a:lnTo>
                  <a:lnTo>
                    <a:pt x="240177" y="125024"/>
                  </a:lnTo>
                  <a:lnTo>
                    <a:pt x="235469" y="156547"/>
                  </a:lnTo>
                  <a:lnTo>
                    <a:pt x="229046" y="187230"/>
                  </a:lnTo>
                  <a:lnTo>
                    <a:pt x="222116" y="220222"/>
                  </a:lnTo>
                  <a:lnTo>
                    <a:pt x="215036" y="255133"/>
                  </a:lnTo>
                  <a:lnTo>
                    <a:pt x="211703" y="286820"/>
                  </a:lnTo>
                  <a:lnTo>
                    <a:pt x="210715" y="316317"/>
                  </a:lnTo>
                  <a:lnTo>
                    <a:pt x="211176" y="348231"/>
                  </a:lnTo>
                  <a:lnTo>
                    <a:pt x="220254" y="375684"/>
                  </a:lnTo>
                  <a:lnTo>
                    <a:pt x="231788" y="392205"/>
                  </a:lnTo>
                  <a:lnTo>
                    <a:pt x="236519" y="396563"/>
                  </a:lnTo>
                  <a:lnTo>
                    <a:pt x="241267" y="398499"/>
                  </a:lnTo>
                  <a:lnTo>
                    <a:pt x="243645" y="398222"/>
                  </a:lnTo>
                  <a:lnTo>
                    <a:pt x="262835" y="387773"/>
                  </a:lnTo>
                  <a:lnTo>
                    <a:pt x="268839" y="383216"/>
                  </a:lnTo>
                  <a:lnTo>
                    <a:pt x="276681" y="368603"/>
                  </a:lnTo>
                  <a:lnTo>
                    <a:pt x="288842" y="335377"/>
                  </a:lnTo>
                  <a:lnTo>
                    <a:pt x="293897" y="312095"/>
                  </a:lnTo>
                  <a:lnTo>
                    <a:pt x="295394" y="285089"/>
                  </a:lnTo>
                  <a:lnTo>
                    <a:pt x="295838" y="256978"/>
                  </a:lnTo>
                  <a:lnTo>
                    <a:pt x="292196" y="222828"/>
                  </a:lnTo>
                  <a:lnTo>
                    <a:pt x="283833" y="193151"/>
                  </a:lnTo>
                  <a:lnTo>
                    <a:pt x="276097" y="173117"/>
                  </a:lnTo>
                  <a:lnTo>
                    <a:pt x="254611" y="148054"/>
                  </a:lnTo>
                  <a:lnTo>
                    <a:pt x="225508" y="130867"/>
                  </a:lnTo>
                  <a:lnTo>
                    <a:pt x="219037" y="129037"/>
                  </a:lnTo>
                  <a:lnTo>
                    <a:pt x="218506" y="129681"/>
                  </a:lnTo>
                  <a:lnTo>
                    <a:pt x="217916" y="132513"/>
                  </a:lnTo>
                  <a:lnTo>
                    <a:pt x="219770" y="136417"/>
                  </a:lnTo>
                  <a:lnTo>
                    <a:pt x="234249" y="152439"/>
                  </a:lnTo>
                  <a:lnTo>
                    <a:pt x="265116" y="169965"/>
                  </a:lnTo>
                  <a:lnTo>
                    <a:pt x="276732" y="174758"/>
                  </a:lnTo>
                  <a:lnTo>
                    <a:pt x="331744" y="1857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8" name="SMARTInkShape-307"/>
            <p:cNvSpPr/>
            <p:nvPr/>
          </p:nvSpPr>
          <p:spPr>
            <a:xfrm>
              <a:off x="4086312" y="5572581"/>
              <a:ext cx="342803" cy="342445"/>
            </a:xfrm>
            <a:custGeom>
              <a:avLst/>
              <a:gdLst/>
              <a:ahLst/>
              <a:cxnLst/>
              <a:rect l="0" t="0" r="0" b="0"/>
              <a:pathLst>
                <a:path w="342803" h="342445">
                  <a:moveTo>
                    <a:pt x="7057" y="263863"/>
                  </a:moveTo>
                  <a:lnTo>
                    <a:pt x="906" y="270014"/>
                  </a:lnTo>
                  <a:lnTo>
                    <a:pt x="0" y="277070"/>
                  </a:lnTo>
                  <a:lnTo>
                    <a:pt x="3731" y="281623"/>
                  </a:lnTo>
                  <a:lnTo>
                    <a:pt x="7695" y="283662"/>
                  </a:lnTo>
                  <a:lnTo>
                    <a:pt x="16708" y="284972"/>
                  </a:lnTo>
                  <a:lnTo>
                    <a:pt x="21400" y="283034"/>
                  </a:lnTo>
                  <a:lnTo>
                    <a:pt x="26132" y="280321"/>
                  </a:lnTo>
                  <a:lnTo>
                    <a:pt x="33258" y="278000"/>
                  </a:lnTo>
                  <a:lnTo>
                    <a:pt x="38016" y="274643"/>
                  </a:lnTo>
                  <a:lnTo>
                    <a:pt x="62244" y="241497"/>
                  </a:lnTo>
                  <a:lnTo>
                    <a:pt x="80039" y="212244"/>
                  </a:lnTo>
                  <a:lnTo>
                    <a:pt x="96807" y="177925"/>
                  </a:lnTo>
                  <a:lnTo>
                    <a:pt x="106924" y="147404"/>
                  </a:lnTo>
                  <a:lnTo>
                    <a:pt x="116566" y="114829"/>
                  </a:lnTo>
                  <a:lnTo>
                    <a:pt x="120410" y="85464"/>
                  </a:lnTo>
                  <a:lnTo>
                    <a:pt x="121232" y="53369"/>
                  </a:lnTo>
                  <a:lnTo>
                    <a:pt x="120556" y="19472"/>
                  </a:lnTo>
                  <a:lnTo>
                    <a:pt x="114300" y="0"/>
                  </a:lnTo>
                  <a:lnTo>
                    <a:pt x="110447" y="3472"/>
                  </a:lnTo>
                  <a:lnTo>
                    <a:pt x="108570" y="9491"/>
                  </a:lnTo>
                  <a:lnTo>
                    <a:pt x="107157" y="43982"/>
                  </a:lnTo>
                  <a:lnTo>
                    <a:pt x="107096" y="79474"/>
                  </a:lnTo>
                  <a:lnTo>
                    <a:pt x="107081" y="105183"/>
                  </a:lnTo>
                  <a:lnTo>
                    <a:pt x="104956" y="139853"/>
                  </a:lnTo>
                  <a:lnTo>
                    <a:pt x="101416" y="170234"/>
                  </a:lnTo>
                  <a:lnTo>
                    <a:pt x="100367" y="199344"/>
                  </a:lnTo>
                  <a:lnTo>
                    <a:pt x="97940" y="228077"/>
                  </a:lnTo>
                  <a:lnTo>
                    <a:pt x="93801" y="262438"/>
                  </a:lnTo>
                  <a:lnTo>
                    <a:pt x="92916" y="297278"/>
                  </a:lnTo>
                  <a:lnTo>
                    <a:pt x="92784" y="326581"/>
                  </a:lnTo>
                  <a:lnTo>
                    <a:pt x="85725" y="335201"/>
                  </a:lnTo>
                  <a:lnTo>
                    <a:pt x="85664" y="331478"/>
                  </a:lnTo>
                  <a:lnTo>
                    <a:pt x="94458" y="298644"/>
                  </a:lnTo>
                  <a:lnTo>
                    <a:pt x="102638" y="265088"/>
                  </a:lnTo>
                  <a:lnTo>
                    <a:pt x="114257" y="230422"/>
                  </a:lnTo>
                  <a:lnTo>
                    <a:pt x="126918" y="204631"/>
                  </a:lnTo>
                  <a:lnTo>
                    <a:pt x="146889" y="177370"/>
                  </a:lnTo>
                  <a:lnTo>
                    <a:pt x="161780" y="166644"/>
                  </a:lnTo>
                  <a:lnTo>
                    <a:pt x="166575" y="165092"/>
                  </a:lnTo>
                  <a:lnTo>
                    <a:pt x="168965" y="165472"/>
                  </a:lnTo>
                  <a:lnTo>
                    <a:pt x="173736" y="168010"/>
                  </a:lnTo>
                  <a:lnTo>
                    <a:pt x="180886" y="173902"/>
                  </a:lnTo>
                  <a:lnTo>
                    <a:pt x="183533" y="180489"/>
                  </a:lnTo>
                  <a:lnTo>
                    <a:pt x="191677" y="211612"/>
                  </a:lnTo>
                  <a:lnTo>
                    <a:pt x="198847" y="243855"/>
                  </a:lnTo>
                  <a:lnTo>
                    <a:pt x="204632" y="276197"/>
                  </a:lnTo>
                  <a:lnTo>
                    <a:pt x="208715" y="302106"/>
                  </a:lnTo>
                  <a:lnTo>
                    <a:pt x="213364" y="310229"/>
                  </a:lnTo>
                  <a:lnTo>
                    <a:pt x="229997" y="329274"/>
                  </a:lnTo>
                  <a:lnTo>
                    <a:pt x="235258" y="332622"/>
                  </a:lnTo>
                  <a:lnTo>
                    <a:pt x="240242" y="334904"/>
                  </a:lnTo>
                  <a:lnTo>
                    <a:pt x="245103" y="338564"/>
                  </a:lnTo>
                  <a:lnTo>
                    <a:pt x="252026" y="340719"/>
                  </a:lnTo>
                  <a:lnTo>
                    <a:pt x="256094" y="341294"/>
                  </a:lnTo>
                  <a:lnTo>
                    <a:pt x="262732" y="339816"/>
                  </a:lnTo>
                  <a:lnTo>
                    <a:pt x="284605" y="325622"/>
                  </a:lnTo>
                  <a:lnTo>
                    <a:pt x="291278" y="318828"/>
                  </a:lnTo>
                  <a:lnTo>
                    <a:pt x="313178" y="287547"/>
                  </a:lnTo>
                  <a:lnTo>
                    <a:pt x="328072" y="256075"/>
                  </a:lnTo>
                  <a:lnTo>
                    <a:pt x="337961" y="224224"/>
                  </a:lnTo>
                  <a:lnTo>
                    <a:pt x="342174" y="191360"/>
                  </a:lnTo>
                  <a:lnTo>
                    <a:pt x="342775" y="156092"/>
                  </a:lnTo>
                  <a:lnTo>
                    <a:pt x="342802" y="147705"/>
                  </a:lnTo>
                  <a:lnTo>
                    <a:pt x="340691" y="142652"/>
                  </a:lnTo>
                  <a:lnTo>
                    <a:pt x="339017" y="140193"/>
                  </a:lnTo>
                  <a:lnTo>
                    <a:pt x="335041" y="137460"/>
                  </a:lnTo>
                  <a:lnTo>
                    <a:pt x="328590" y="135563"/>
                  </a:lnTo>
                  <a:lnTo>
                    <a:pt x="325115" y="135403"/>
                  </a:lnTo>
                  <a:lnTo>
                    <a:pt x="320924" y="137449"/>
                  </a:lnTo>
                  <a:lnTo>
                    <a:pt x="318695" y="139105"/>
                  </a:lnTo>
                  <a:lnTo>
                    <a:pt x="316219" y="145180"/>
                  </a:lnTo>
                  <a:lnTo>
                    <a:pt x="312708" y="157524"/>
                  </a:lnTo>
                  <a:lnTo>
                    <a:pt x="302924" y="186330"/>
                  </a:lnTo>
                  <a:lnTo>
                    <a:pt x="300342" y="221139"/>
                  </a:lnTo>
                  <a:lnTo>
                    <a:pt x="300028" y="254512"/>
                  </a:lnTo>
                  <a:lnTo>
                    <a:pt x="302083" y="282741"/>
                  </a:lnTo>
                  <a:lnTo>
                    <a:pt x="312137" y="307977"/>
                  </a:lnTo>
                  <a:lnTo>
                    <a:pt x="335669" y="3424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9" name="SMARTInkShape-308"/>
            <p:cNvSpPr/>
            <p:nvPr/>
          </p:nvSpPr>
          <p:spPr>
            <a:xfrm>
              <a:off x="4511234" y="5623268"/>
              <a:ext cx="402248" cy="289662"/>
            </a:xfrm>
            <a:custGeom>
              <a:avLst/>
              <a:gdLst/>
              <a:ahLst/>
              <a:cxnLst/>
              <a:rect l="0" t="0" r="0" b="0"/>
              <a:pathLst>
                <a:path w="402248" h="289662">
                  <a:moveTo>
                    <a:pt x="75054" y="127451"/>
                  </a:moveTo>
                  <a:lnTo>
                    <a:pt x="75054" y="151300"/>
                  </a:lnTo>
                  <a:lnTo>
                    <a:pt x="77170" y="156042"/>
                  </a:lnTo>
                  <a:lnTo>
                    <a:pt x="79963" y="160795"/>
                  </a:lnTo>
                  <a:lnTo>
                    <a:pt x="81903" y="168903"/>
                  </a:lnTo>
                  <a:lnTo>
                    <a:pt x="82110" y="173687"/>
                  </a:lnTo>
                  <a:lnTo>
                    <a:pt x="82933" y="174944"/>
                  </a:lnTo>
                  <a:lnTo>
                    <a:pt x="84275" y="175782"/>
                  </a:lnTo>
                  <a:lnTo>
                    <a:pt x="89333" y="177455"/>
                  </a:lnTo>
                  <a:lnTo>
                    <a:pt x="89341" y="143665"/>
                  </a:lnTo>
                  <a:lnTo>
                    <a:pt x="87224" y="112476"/>
                  </a:lnTo>
                  <a:lnTo>
                    <a:pt x="83638" y="100952"/>
                  </a:lnTo>
                  <a:lnTo>
                    <a:pt x="79398" y="95829"/>
                  </a:lnTo>
                  <a:lnTo>
                    <a:pt x="70634" y="93554"/>
                  </a:lnTo>
                  <a:lnTo>
                    <a:pt x="64964" y="92946"/>
                  </a:lnTo>
                  <a:lnTo>
                    <a:pt x="54430" y="96505"/>
                  </a:lnTo>
                  <a:lnTo>
                    <a:pt x="44456" y="104172"/>
                  </a:lnTo>
                  <a:lnTo>
                    <a:pt x="30710" y="121876"/>
                  </a:lnTo>
                  <a:lnTo>
                    <a:pt x="16435" y="153425"/>
                  </a:lnTo>
                  <a:lnTo>
                    <a:pt x="9313" y="175508"/>
                  </a:lnTo>
                  <a:lnTo>
                    <a:pt x="6148" y="201197"/>
                  </a:lnTo>
                  <a:lnTo>
                    <a:pt x="0" y="235269"/>
                  </a:lnTo>
                  <a:lnTo>
                    <a:pt x="2983" y="268875"/>
                  </a:lnTo>
                  <a:lnTo>
                    <a:pt x="3988" y="271740"/>
                  </a:lnTo>
                  <a:lnTo>
                    <a:pt x="5452" y="273650"/>
                  </a:lnTo>
                  <a:lnTo>
                    <a:pt x="13503" y="280507"/>
                  </a:lnTo>
                  <a:lnTo>
                    <a:pt x="17352" y="280289"/>
                  </a:lnTo>
                  <a:lnTo>
                    <a:pt x="32556" y="273190"/>
                  </a:lnTo>
                  <a:lnTo>
                    <a:pt x="55866" y="253280"/>
                  </a:lnTo>
                  <a:lnTo>
                    <a:pt x="74095" y="222073"/>
                  </a:lnTo>
                  <a:lnTo>
                    <a:pt x="86833" y="190241"/>
                  </a:lnTo>
                  <a:lnTo>
                    <a:pt x="94343" y="157375"/>
                  </a:lnTo>
                  <a:lnTo>
                    <a:pt x="96297" y="123169"/>
                  </a:lnTo>
                  <a:lnTo>
                    <a:pt x="96474" y="113748"/>
                  </a:lnTo>
                  <a:lnTo>
                    <a:pt x="96484" y="143286"/>
                  </a:lnTo>
                  <a:lnTo>
                    <a:pt x="97279" y="172977"/>
                  </a:lnTo>
                  <a:lnTo>
                    <a:pt x="101394" y="199148"/>
                  </a:lnTo>
                  <a:lnTo>
                    <a:pt x="104554" y="230539"/>
                  </a:lnTo>
                  <a:lnTo>
                    <a:pt x="114839" y="258713"/>
                  </a:lnTo>
                  <a:lnTo>
                    <a:pt x="123428" y="272043"/>
                  </a:lnTo>
                  <a:lnTo>
                    <a:pt x="134653" y="281143"/>
                  </a:lnTo>
                  <a:lnTo>
                    <a:pt x="146786" y="287040"/>
                  </a:lnTo>
                  <a:lnTo>
                    <a:pt x="157470" y="289661"/>
                  </a:lnTo>
                  <a:lnTo>
                    <a:pt x="165393" y="288709"/>
                  </a:lnTo>
                  <a:lnTo>
                    <a:pt x="168618" y="287343"/>
                  </a:lnTo>
                  <a:lnTo>
                    <a:pt x="184532" y="274045"/>
                  </a:lnTo>
                  <a:lnTo>
                    <a:pt x="204329" y="247439"/>
                  </a:lnTo>
                  <a:lnTo>
                    <a:pt x="217691" y="214420"/>
                  </a:lnTo>
                  <a:lnTo>
                    <a:pt x="226678" y="187086"/>
                  </a:lnTo>
                  <a:lnTo>
                    <a:pt x="236031" y="151607"/>
                  </a:lnTo>
                  <a:lnTo>
                    <a:pt x="238373" y="125877"/>
                  </a:lnTo>
                  <a:lnTo>
                    <a:pt x="238921" y="102145"/>
                  </a:lnTo>
                  <a:lnTo>
                    <a:pt x="239165" y="77839"/>
                  </a:lnTo>
                  <a:lnTo>
                    <a:pt x="239321" y="45067"/>
                  </a:lnTo>
                  <a:lnTo>
                    <a:pt x="233205" y="17051"/>
                  </a:lnTo>
                  <a:lnTo>
                    <a:pt x="232346" y="46864"/>
                  </a:lnTo>
                  <a:lnTo>
                    <a:pt x="232255" y="76850"/>
                  </a:lnTo>
                  <a:lnTo>
                    <a:pt x="232228" y="105844"/>
                  </a:lnTo>
                  <a:lnTo>
                    <a:pt x="232219" y="134542"/>
                  </a:lnTo>
                  <a:lnTo>
                    <a:pt x="232217" y="168892"/>
                  </a:lnTo>
                  <a:lnTo>
                    <a:pt x="236008" y="195116"/>
                  </a:lnTo>
                  <a:lnTo>
                    <a:pt x="245952" y="226787"/>
                  </a:lnTo>
                  <a:lnTo>
                    <a:pt x="258952" y="253721"/>
                  </a:lnTo>
                  <a:lnTo>
                    <a:pt x="276650" y="272991"/>
                  </a:lnTo>
                  <a:lnTo>
                    <a:pt x="287948" y="279448"/>
                  </a:lnTo>
                  <a:lnTo>
                    <a:pt x="293183" y="281169"/>
                  </a:lnTo>
                  <a:lnTo>
                    <a:pt x="305350" y="278849"/>
                  </a:lnTo>
                  <a:lnTo>
                    <a:pt x="318695" y="271733"/>
                  </a:lnTo>
                  <a:lnTo>
                    <a:pt x="342432" y="249877"/>
                  </a:lnTo>
                  <a:lnTo>
                    <a:pt x="352450" y="232782"/>
                  </a:lnTo>
                  <a:lnTo>
                    <a:pt x="370316" y="197854"/>
                  </a:lnTo>
                  <a:lnTo>
                    <a:pt x="379144" y="169301"/>
                  </a:lnTo>
                  <a:lnTo>
                    <a:pt x="384301" y="141817"/>
                  </a:lnTo>
                  <a:lnTo>
                    <a:pt x="391667" y="106484"/>
                  </a:lnTo>
                  <a:lnTo>
                    <a:pt x="398876" y="79699"/>
                  </a:lnTo>
                  <a:lnTo>
                    <a:pt x="402247" y="49097"/>
                  </a:lnTo>
                  <a:lnTo>
                    <a:pt x="400918" y="34948"/>
                  </a:lnTo>
                  <a:lnTo>
                    <a:pt x="397825" y="18286"/>
                  </a:lnTo>
                  <a:lnTo>
                    <a:pt x="396308" y="7496"/>
                  </a:lnTo>
                  <a:lnTo>
                    <a:pt x="394791" y="4618"/>
                  </a:lnTo>
                  <a:lnTo>
                    <a:pt x="390447" y="0"/>
                  </a:lnTo>
                  <a:lnTo>
                    <a:pt x="381748" y="34330"/>
                  </a:lnTo>
                  <a:lnTo>
                    <a:pt x="374947" y="65993"/>
                  </a:lnTo>
                  <a:lnTo>
                    <a:pt x="370021" y="92572"/>
                  </a:lnTo>
                  <a:lnTo>
                    <a:pt x="366445" y="120556"/>
                  </a:lnTo>
                  <a:lnTo>
                    <a:pt x="362475" y="148956"/>
                  </a:lnTo>
                  <a:lnTo>
                    <a:pt x="361299" y="181712"/>
                  </a:lnTo>
                  <a:lnTo>
                    <a:pt x="363067" y="217347"/>
                  </a:lnTo>
                  <a:lnTo>
                    <a:pt x="366983" y="246455"/>
                  </a:lnTo>
                  <a:lnTo>
                    <a:pt x="382235" y="27032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0" name="SMARTInkShape-309"/>
            <p:cNvSpPr/>
            <p:nvPr/>
          </p:nvSpPr>
          <p:spPr>
            <a:xfrm>
              <a:off x="4822031" y="5715000"/>
              <a:ext cx="128589" cy="13994"/>
            </a:xfrm>
            <a:custGeom>
              <a:avLst/>
              <a:gdLst/>
              <a:ahLst/>
              <a:cxnLst/>
              <a:rect l="0" t="0" r="0" b="0"/>
              <a:pathLst>
                <a:path w="128589" h="13994">
                  <a:moveTo>
                    <a:pt x="0" y="7144"/>
                  </a:moveTo>
                  <a:lnTo>
                    <a:pt x="0" y="10936"/>
                  </a:lnTo>
                  <a:lnTo>
                    <a:pt x="18962" y="13295"/>
                  </a:lnTo>
                  <a:lnTo>
                    <a:pt x="45924" y="13993"/>
                  </a:lnTo>
                  <a:lnTo>
                    <a:pt x="77813" y="6616"/>
                  </a:lnTo>
                  <a:lnTo>
                    <a:pt x="128588"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1" name="SMARTInkShape-310"/>
            <p:cNvSpPr/>
            <p:nvPr/>
          </p:nvSpPr>
          <p:spPr>
            <a:xfrm>
              <a:off x="4982901" y="5550694"/>
              <a:ext cx="153456" cy="407195"/>
            </a:xfrm>
            <a:custGeom>
              <a:avLst/>
              <a:gdLst/>
              <a:ahLst/>
              <a:cxnLst/>
              <a:rect l="0" t="0" r="0" b="0"/>
              <a:pathLst>
                <a:path w="153456" h="407195">
                  <a:moveTo>
                    <a:pt x="46299" y="0"/>
                  </a:moveTo>
                  <a:lnTo>
                    <a:pt x="42507" y="3792"/>
                  </a:lnTo>
                  <a:lnTo>
                    <a:pt x="31826" y="39207"/>
                  </a:lnTo>
                  <a:lnTo>
                    <a:pt x="27960" y="54731"/>
                  </a:lnTo>
                  <a:lnTo>
                    <a:pt x="26242" y="80152"/>
                  </a:lnTo>
                  <a:lnTo>
                    <a:pt x="21483" y="114324"/>
                  </a:lnTo>
                  <a:lnTo>
                    <a:pt x="18838" y="144558"/>
                  </a:lnTo>
                  <a:lnTo>
                    <a:pt x="18054" y="177416"/>
                  </a:lnTo>
                  <a:lnTo>
                    <a:pt x="17822" y="208495"/>
                  </a:lnTo>
                  <a:lnTo>
                    <a:pt x="15651" y="234482"/>
                  </a:lnTo>
                  <a:lnTo>
                    <a:pt x="12834" y="261376"/>
                  </a:lnTo>
                  <a:lnTo>
                    <a:pt x="11248" y="289905"/>
                  </a:lnTo>
                  <a:lnTo>
                    <a:pt x="8595" y="320879"/>
                  </a:lnTo>
                  <a:lnTo>
                    <a:pt x="0" y="355522"/>
                  </a:lnTo>
                  <a:lnTo>
                    <a:pt x="3256" y="376957"/>
                  </a:lnTo>
                  <a:lnTo>
                    <a:pt x="3356" y="375764"/>
                  </a:lnTo>
                  <a:lnTo>
                    <a:pt x="7213" y="349568"/>
                  </a:lnTo>
                  <a:lnTo>
                    <a:pt x="13375" y="315860"/>
                  </a:lnTo>
                  <a:lnTo>
                    <a:pt x="22568" y="280321"/>
                  </a:lnTo>
                  <a:lnTo>
                    <a:pt x="32027" y="250370"/>
                  </a:lnTo>
                  <a:lnTo>
                    <a:pt x="39160" y="232934"/>
                  </a:lnTo>
                  <a:lnTo>
                    <a:pt x="52474" y="216138"/>
                  </a:lnTo>
                  <a:lnTo>
                    <a:pt x="65768" y="206034"/>
                  </a:lnTo>
                  <a:lnTo>
                    <a:pt x="69596" y="205619"/>
                  </a:lnTo>
                  <a:lnTo>
                    <a:pt x="72943" y="206929"/>
                  </a:lnTo>
                  <a:lnTo>
                    <a:pt x="75968" y="209390"/>
                  </a:lnTo>
                  <a:lnTo>
                    <a:pt x="84018" y="224231"/>
                  </a:lnTo>
                  <a:lnTo>
                    <a:pt x="93849" y="259604"/>
                  </a:lnTo>
                  <a:lnTo>
                    <a:pt x="103434" y="292815"/>
                  </a:lnTo>
                  <a:lnTo>
                    <a:pt x="112705" y="326472"/>
                  </a:lnTo>
                  <a:lnTo>
                    <a:pt x="126267" y="358705"/>
                  </a:lnTo>
                  <a:lnTo>
                    <a:pt x="153455" y="40719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49" name="SMARTInkShape-Group44"/>
          <p:cNvGrpSpPr/>
          <p:nvPr/>
        </p:nvGrpSpPr>
        <p:grpSpPr>
          <a:xfrm>
            <a:off x="5314950" y="5617049"/>
            <a:ext cx="1000126" cy="355700"/>
            <a:chOff x="5314950" y="5617049"/>
            <a:chExt cx="1000126" cy="355700"/>
          </a:xfrm>
        </p:grpSpPr>
        <p:sp>
          <p:nvSpPr>
            <p:cNvPr id="343" name="SMARTInkShape-311"/>
            <p:cNvSpPr/>
            <p:nvPr/>
          </p:nvSpPr>
          <p:spPr>
            <a:xfrm>
              <a:off x="5343525" y="5743575"/>
              <a:ext cx="7145" cy="200026"/>
            </a:xfrm>
            <a:custGeom>
              <a:avLst/>
              <a:gdLst/>
              <a:ahLst/>
              <a:cxnLst/>
              <a:rect l="0" t="0" r="0" b="0"/>
              <a:pathLst>
                <a:path w="7145" h="200026">
                  <a:moveTo>
                    <a:pt x="7144" y="0"/>
                  </a:moveTo>
                  <a:lnTo>
                    <a:pt x="7144" y="27723"/>
                  </a:lnTo>
                  <a:lnTo>
                    <a:pt x="7144" y="62479"/>
                  </a:lnTo>
                  <a:lnTo>
                    <a:pt x="5027" y="91537"/>
                  </a:lnTo>
                  <a:lnTo>
                    <a:pt x="1489" y="123960"/>
                  </a:lnTo>
                  <a:lnTo>
                    <a:pt x="441" y="150764"/>
                  </a:lnTo>
                  <a:lnTo>
                    <a:pt x="0" y="2000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4" name="SMARTInkShape-312"/>
            <p:cNvSpPr/>
            <p:nvPr/>
          </p:nvSpPr>
          <p:spPr>
            <a:xfrm>
              <a:off x="5314950" y="5664994"/>
              <a:ext cx="21432" cy="7145"/>
            </a:xfrm>
            <a:custGeom>
              <a:avLst/>
              <a:gdLst/>
              <a:ahLst/>
              <a:cxnLst/>
              <a:rect l="0" t="0" r="0" b="0"/>
              <a:pathLst>
                <a:path w="21432" h="7145">
                  <a:moveTo>
                    <a:pt x="21431" y="7144"/>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5" name="SMARTInkShape-313"/>
            <p:cNvSpPr/>
            <p:nvPr/>
          </p:nvSpPr>
          <p:spPr>
            <a:xfrm>
              <a:off x="5436394" y="5683901"/>
              <a:ext cx="114301" cy="288848"/>
            </a:xfrm>
            <a:custGeom>
              <a:avLst/>
              <a:gdLst/>
              <a:ahLst/>
              <a:cxnLst/>
              <a:rect l="0" t="0" r="0" b="0"/>
              <a:pathLst>
                <a:path w="114301" h="288848">
                  <a:moveTo>
                    <a:pt x="114300" y="23955"/>
                  </a:moveTo>
                  <a:lnTo>
                    <a:pt x="106715" y="20163"/>
                  </a:lnTo>
                  <a:lnTo>
                    <a:pt x="100874" y="14068"/>
                  </a:lnTo>
                  <a:lnTo>
                    <a:pt x="98206" y="10220"/>
                  </a:lnTo>
                  <a:lnTo>
                    <a:pt x="88891" y="3828"/>
                  </a:lnTo>
                  <a:lnTo>
                    <a:pt x="83073" y="1012"/>
                  </a:lnTo>
                  <a:lnTo>
                    <a:pt x="70259" y="0"/>
                  </a:lnTo>
                  <a:lnTo>
                    <a:pt x="41896" y="4418"/>
                  </a:lnTo>
                  <a:lnTo>
                    <a:pt x="19829" y="16215"/>
                  </a:lnTo>
                  <a:lnTo>
                    <a:pt x="10665" y="28982"/>
                  </a:lnTo>
                  <a:lnTo>
                    <a:pt x="3159" y="49786"/>
                  </a:lnTo>
                  <a:lnTo>
                    <a:pt x="2198" y="63217"/>
                  </a:lnTo>
                  <a:lnTo>
                    <a:pt x="8048" y="97827"/>
                  </a:lnTo>
                  <a:lnTo>
                    <a:pt x="24079" y="131432"/>
                  </a:lnTo>
                  <a:lnTo>
                    <a:pt x="41613" y="166872"/>
                  </a:lnTo>
                  <a:lnTo>
                    <a:pt x="64443" y="196900"/>
                  </a:lnTo>
                  <a:lnTo>
                    <a:pt x="83373" y="228068"/>
                  </a:lnTo>
                  <a:lnTo>
                    <a:pt x="96696" y="258301"/>
                  </a:lnTo>
                  <a:lnTo>
                    <a:pt x="101978" y="269926"/>
                  </a:lnTo>
                  <a:lnTo>
                    <a:pt x="102117" y="275248"/>
                  </a:lnTo>
                  <a:lnTo>
                    <a:pt x="98037" y="285395"/>
                  </a:lnTo>
                  <a:lnTo>
                    <a:pt x="94727" y="287942"/>
                  </a:lnTo>
                  <a:lnTo>
                    <a:pt x="90932" y="288847"/>
                  </a:lnTo>
                  <a:lnTo>
                    <a:pt x="75890" y="286327"/>
                  </a:lnTo>
                  <a:lnTo>
                    <a:pt x="53267" y="278364"/>
                  </a:lnTo>
                  <a:lnTo>
                    <a:pt x="27682" y="258277"/>
                  </a:lnTo>
                  <a:lnTo>
                    <a:pt x="0" y="22398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6" name="SMARTInkShape-314"/>
            <p:cNvSpPr/>
            <p:nvPr/>
          </p:nvSpPr>
          <p:spPr>
            <a:xfrm>
              <a:off x="5642397" y="5617049"/>
              <a:ext cx="358354" cy="343830"/>
            </a:xfrm>
            <a:custGeom>
              <a:avLst/>
              <a:gdLst/>
              <a:ahLst/>
              <a:cxnLst/>
              <a:rect l="0" t="0" r="0" b="0"/>
              <a:pathLst>
                <a:path w="358354" h="343830">
                  <a:moveTo>
                    <a:pt x="22597" y="97951"/>
                  </a:moveTo>
                  <a:lnTo>
                    <a:pt x="2711" y="88008"/>
                  </a:lnTo>
                  <a:lnTo>
                    <a:pt x="608" y="88148"/>
                  </a:lnTo>
                  <a:lnTo>
                    <a:pt x="0" y="89827"/>
                  </a:lnTo>
                  <a:lnTo>
                    <a:pt x="389" y="92536"/>
                  </a:lnTo>
                  <a:lnTo>
                    <a:pt x="12418" y="113197"/>
                  </a:lnTo>
                  <a:lnTo>
                    <a:pt x="27872" y="129279"/>
                  </a:lnTo>
                  <a:lnTo>
                    <a:pt x="56527" y="147979"/>
                  </a:lnTo>
                  <a:lnTo>
                    <a:pt x="87772" y="162339"/>
                  </a:lnTo>
                  <a:lnTo>
                    <a:pt x="102099" y="166255"/>
                  </a:lnTo>
                  <a:lnTo>
                    <a:pt x="130467" y="164668"/>
                  </a:lnTo>
                  <a:lnTo>
                    <a:pt x="164007" y="155378"/>
                  </a:lnTo>
                  <a:lnTo>
                    <a:pt x="195375" y="137223"/>
                  </a:lnTo>
                  <a:lnTo>
                    <a:pt x="218958" y="118318"/>
                  </a:lnTo>
                  <a:lnTo>
                    <a:pt x="241973" y="83523"/>
                  </a:lnTo>
                  <a:lnTo>
                    <a:pt x="250168" y="54267"/>
                  </a:lnTo>
                  <a:lnTo>
                    <a:pt x="256491" y="22970"/>
                  </a:lnTo>
                  <a:lnTo>
                    <a:pt x="258097" y="0"/>
                  </a:lnTo>
                  <a:lnTo>
                    <a:pt x="258309" y="29108"/>
                  </a:lnTo>
                  <a:lnTo>
                    <a:pt x="258334" y="62128"/>
                  </a:lnTo>
                  <a:lnTo>
                    <a:pt x="258339" y="89100"/>
                  </a:lnTo>
                  <a:lnTo>
                    <a:pt x="258340" y="117995"/>
                  </a:lnTo>
                  <a:lnTo>
                    <a:pt x="257546" y="150545"/>
                  </a:lnTo>
                  <a:lnTo>
                    <a:pt x="253431" y="180651"/>
                  </a:lnTo>
                  <a:lnTo>
                    <a:pt x="251065" y="210473"/>
                  </a:lnTo>
                  <a:lnTo>
                    <a:pt x="245689" y="244885"/>
                  </a:lnTo>
                  <a:lnTo>
                    <a:pt x="241341" y="271205"/>
                  </a:lnTo>
                  <a:lnTo>
                    <a:pt x="238879" y="296661"/>
                  </a:lnTo>
                  <a:lnTo>
                    <a:pt x="235376" y="326955"/>
                  </a:lnTo>
                  <a:lnTo>
                    <a:pt x="230874" y="343829"/>
                  </a:lnTo>
                  <a:lnTo>
                    <a:pt x="230504" y="342832"/>
                  </a:lnTo>
                  <a:lnTo>
                    <a:pt x="230778" y="328465"/>
                  </a:lnTo>
                  <a:lnTo>
                    <a:pt x="237580" y="293092"/>
                  </a:lnTo>
                  <a:lnTo>
                    <a:pt x="246567" y="262704"/>
                  </a:lnTo>
                  <a:lnTo>
                    <a:pt x="256779" y="228861"/>
                  </a:lnTo>
                  <a:lnTo>
                    <a:pt x="275377" y="196305"/>
                  </a:lnTo>
                  <a:lnTo>
                    <a:pt x="297954" y="167120"/>
                  </a:lnTo>
                  <a:lnTo>
                    <a:pt x="310078" y="160443"/>
                  </a:lnTo>
                  <a:lnTo>
                    <a:pt x="329679" y="156156"/>
                  </a:lnTo>
                  <a:lnTo>
                    <a:pt x="337936" y="159804"/>
                  </a:lnTo>
                  <a:lnTo>
                    <a:pt x="352380" y="171288"/>
                  </a:lnTo>
                  <a:lnTo>
                    <a:pt x="355698" y="182668"/>
                  </a:lnTo>
                  <a:lnTo>
                    <a:pt x="357566" y="209042"/>
                  </a:lnTo>
                  <a:lnTo>
                    <a:pt x="358120" y="241992"/>
                  </a:lnTo>
                  <a:lnTo>
                    <a:pt x="358284" y="272657"/>
                  </a:lnTo>
                  <a:lnTo>
                    <a:pt x="358353" y="32655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7" name="SMARTInkShape-315"/>
            <p:cNvSpPr/>
            <p:nvPr/>
          </p:nvSpPr>
          <p:spPr>
            <a:xfrm>
              <a:off x="6023936" y="5652058"/>
              <a:ext cx="267989" cy="305831"/>
            </a:xfrm>
            <a:custGeom>
              <a:avLst/>
              <a:gdLst/>
              <a:ahLst/>
              <a:cxnLst/>
              <a:rect l="0" t="0" r="0" b="0"/>
              <a:pathLst>
                <a:path w="267989" h="305831">
                  <a:moveTo>
                    <a:pt x="98258" y="141523"/>
                  </a:moveTo>
                  <a:lnTo>
                    <a:pt x="98258" y="148373"/>
                  </a:lnTo>
                  <a:lnTo>
                    <a:pt x="98258" y="120061"/>
                  </a:lnTo>
                  <a:lnTo>
                    <a:pt x="94466" y="85779"/>
                  </a:lnTo>
                  <a:lnTo>
                    <a:pt x="84523" y="67151"/>
                  </a:lnTo>
                  <a:lnTo>
                    <a:pt x="80370" y="64161"/>
                  </a:lnTo>
                  <a:lnTo>
                    <a:pt x="76014" y="62961"/>
                  </a:lnTo>
                  <a:lnTo>
                    <a:pt x="71522" y="62954"/>
                  </a:lnTo>
                  <a:lnTo>
                    <a:pt x="53823" y="70531"/>
                  </a:lnTo>
                  <a:lnTo>
                    <a:pt x="44642" y="80602"/>
                  </a:lnTo>
                  <a:lnTo>
                    <a:pt x="28489" y="114055"/>
                  </a:lnTo>
                  <a:lnTo>
                    <a:pt x="15714" y="148268"/>
                  </a:lnTo>
                  <a:lnTo>
                    <a:pt x="5547" y="180544"/>
                  </a:lnTo>
                  <a:lnTo>
                    <a:pt x="1490" y="194584"/>
                  </a:lnTo>
                  <a:lnTo>
                    <a:pt x="0" y="222421"/>
                  </a:lnTo>
                  <a:lnTo>
                    <a:pt x="6206" y="247256"/>
                  </a:lnTo>
                  <a:lnTo>
                    <a:pt x="8315" y="252492"/>
                  </a:lnTo>
                  <a:lnTo>
                    <a:pt x="14892" y="260428"/>
                  </a:lnTo>
                  <a:lnTo>
                    <a:pt x="18868" y="263656"/>
                  </a:lnTo>
                  <a:lnTo>
                    <a:pt x="23900" y="265014"/>
                  </a:lnTo>
                  <a:lnTo>
                    <a:pt x="35841" y="264406"/>
                  </a:lnTo>
                  <a:lnTo>
                    <a:pt x="49086" y="257256"/>
                  </a:lnTo>
                  <a:lnTo>
                    <a:pt x="55952" y="252017"/>
                  </a:lnTo>
                  <a:lnTo>
                    <a:pt x="65696" y="237727"/>
                  </a:lnTo>
                  <a:lnTo>
                    <a:pt x="78421" y="206476"/>
                  </a:lnTo>
                  <a:lnTo>
                    <a:pt x="88577" y="177372"/>
                  </a:lnTo>
                  <a:lnTo>
                    <a:pt x="96110" y="144460"/>
                  </a:lnTo>
                  <a:lnTo>
                    <a:pt x="101626" y="111588"/>
                  </a:lnTo>
                  <a:lnTo>
                    <a:pt x="105181" y="88820"/>
                  </a:lnTo>
                  <a:lnTo>
                    <a:pt x="105254" y="88925"/>
                  </a:lnTo>
                  <a:lnTo>
                    <a:pt x="105382" y="118105"/>
                  </a:lnTo>
                  <a:lnTo>
                    <a:pt x="105398" y="148275"/>
                  </a:lnTo>
                  <a:lnTo>
                    <a:pt x="105400" y="176332"/>
                  </a:lnTo>
                  <a:lnTo>
                    <a:pt x="106194" y="200650"/>
                  </a:lnTo>
                  <a:lnTo>
                    <a:pt x="111105" y="235066"/>
                  </a:lnTo>
                  <a:lnTo>
                    <a:pt x="119874" y="264599"/>
                  </a:lnTo>
                  <a:lnTo>
                    <a:pt x="122194" y="268818"/>
                  </a:lnTo>
                  <a:lnTo>
                    <a:pt x="131122" y="275621"/>
                  </a:lnTo>
                  <a:lnTo>
                    <a:pt x="136836" y="278547"/>
                  </a:lnTo>
                  <a:lnTo>
                    <a:pt x="147418" y="279681"/>
                  </a:lnTo>
                  <a:lnTo>
                    <a:pt x="166534" y="273740"/>
                  </a:lnTo>
                  <a:lnTo>
                    <a:pt x="174731" y="270149"/>
                  </a:lnTo>
                  <a:lnTo>
                    <a:pt x="185956" y="259809"/>
                  </a:lnTo>
                  <a:lnTo>
                    <a:pt x="207215" y="226183"/>
                  </a:lnTo>
                  <a:lnTo>
                    <a:pt x="223587" y="196682"/>
                  </a:lnTo>
                  <a:lnTo>
                    <a:pt x="238431" y="163179"/>
                  </a:lnTo>
                  <a:lnTo>
                    <a:pt x="250475" y="136121"/>
                  </a:lnTo>
                  <a:lnTo>
                    <a:pt x="258629" y="107996"/>
                  </a:lnTo>
                  <a:lnTo>
                    <a:pt x="262192" y="80349"/>
                  </a:lnTo>
                  <a:lnTo>
                    <a:pt x="267988" y="47154"/>
                  </a:lnTo>
                  <a:lnTo>
                    <a:pt x="267082" y="21751"/>
                  </a:lnTo>
                  <a:lnTo>
                    <a:pt x="262828" y="0"/>
                  </a:lnTo>
                  <a:lnTo>
                    <a:pt x="262599" y="32026"/>
                  </a:lnTo>
                  <a:lnTo>
                    <a:pt x="260458" y="60132"/>
                  </a:lnTo>
                  <a:lnTo>
                    <a:pt x="256416" y="94754"/>
                  </a:lnTo>
                  <a:lnTo>
                    <a:pt x="251923" y="122727"/>
                  </a:lnTo>
                  <a:lnTo>
                    <a:pt x="249357" y="151123"/>
                  </a:lnTo>
                  <a:lnTo>
                    <a:pt x="244804" y="179645"/>
                  </a:lnTo>
                  <a:lnTo>
                    <a:pt x="241858" y="214406"/>
                  </a:lnTo>
                  <a:lnTo>
                    <a:pt x="241347" y="248049"/>
                  </a:lnTo>
                  <a:lnTo>
                    <a:pt x="241990" y="268689"/>
                  </a:lnTo>
                  <a:lnTo>
                    <a:pt x="248277" y="30583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8" name="SMARTInkShape-316"/>
            <p:cNvSpPr/>
            <p:nvPr/>
          </p:nvSpPr>
          <p:spPr>
            <a:xfrm>
              <a:off x="6202761" y="5758855"/>
              <a:ext cx="112315" cy="41871"/>
            </a:xfrm>
            <a:custGeom>
              <a:avLst/>
              <a:gdLst/>
              <a:ahLst/>
              <a:cxnLst/>
              <a:rect l="0" t="0" r="0" b="0"/>
              <a:pathLst>
                <a:path w="112315" h="41871">
                  <a:moveTo>
                    <a:pt x="12302" y="6151"/>
                  </a:moveTo>
                  <a:lnTo>
                    <a:pt x="0" y="0"/>
                  </a:lnTo>
                  <a:lnTo>
                    <a:pt x="132" y="1257"/>
                  </a:lnTo>
                  <a:lnTo>
                    <a:pt x="2395" y="6886"/>
                  </a:lnTo>
                  <a:lnTo>
                    <a:pt x="10280" y="12563"/>
                  </a:lnTo>
                  <a:lnTo>
                    <a:pt x="38229" y="25105"/>
                  </a:lnTo>
                  <a:lnTo>
                    <a:pt x="67432" y="32316"/>
                  </a:lnTo>
                  <a:lnTo>
                    <a:pt x="112314" y="418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50" name="SMARTInkShape-317"/>
          <p:cNvSpPr/>
          <p:nvPr/>
        </p:nvSpPr>
        <p:spPr>
          <a:xfrm>
            <a:off x="5750719" y="5600700"/>
            <a:ext cx="21432" cy="357189"/>
          </a:xfrm>
          <a:custGeom>
            <a:avLst/>
            <a:gdLst/>
            <a:ahLst/>
            <a:cxnLst/>
            <a:rect l="0" t="0" r="0" b="0"/>
            <a:pathLst>
              <a:path w="21432" h="357189">
                <a:moveTo>
                  <a:pt x="21431" y="0"/>
                </a:moveTo>
                <a:lnTo>
                  <a:pt x="21431" y="32188"/>
                </a:lnTo>
                <a:lnTo>
                  <a:pt x="21431" y="66246"/>
                </a:lnTo>
                <a:lnTo>
                  <a:pt x="17639" y="96358"/>
                </a:lnTo>
                <a:lnTo>
                  <a:pt x="15280" y="124153"/>
                </a:lnTo>
                <a:lnTo>
                  <a:pt x="10789" y="152497"/>
                </a:lnTo>
                <a:lnTo>
                  <a:pt x="8224" y="184796"/>
                </a:lnTo>
                <a:lnTo>
                  <a:pt x="3671" y="215709"/>
                </a:lnTo>
                <a:lnTo>
                  <a:pt x="1087" y="244977"/>
                </a:lnTo>
                <a:lnTo>
                  <a:pt x="322" y="273757"/>
                </a:lnTo>
                <a:lnTo>
                  <a:pt x="95" y="306185"/>
                </a:lnTo>
                <a:lnTo>
                  <a:pt x="0" y="35718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57" name="SMARTInkShape-Group46"/>
          <p:cNvGrpSpPr/>
          <p:nvPr/>
        </p:nvGrpSpPr>
        <p:grpSpPr>
          <a:xfrm>
            <a:off x="6493669" y="5607844"/>
            <a:ext cx="496712" cy="370616"/>
            <a:chOff x="6493669" y="5607844"/>
            <a:chExt cx="496712" cy="370616"/>
          </a:xfrm>
        </p:grpSpPr>
        <p:sp>
          <p:nvSpPr>
            <p:cNvPr id="351" name="SMARTInkShape-318"/>
            <p:cNvSpPr/>
            <p:nvPr/>
          </p:nvSpPr>
          <p:spPr>
            <a:xfrm>
              <a:off x="6493669" y="5779294"/>
              <a:ext cx="7145" cy="185738"/>
            </a:xfrm>
            <a:custGeom>
              <a:avLst/>
              <a:gdLst/>
              <a:ahLst/>
              <a:cxnLst/>
              <a:rect l="0" t="0" r="0" b="0"/>
              <a:pathLst>
                <a:path w="7145" h="185738">
                  <a:moveTo>
                    <a:pt x="7144" y="0"/>
                  </a:moveTo>
                  <a:lnTo>
                    <a:pt x="7144" y="29603"/>
                  </a:lnTo>
                  <a:lnTo>
                    <a:pt x="7144" y="62923"/>
                  </a:lnTo>
                  <a:lnTo>
                    <a:pt x="3351" y="94138"/>
                  </a:lnTo>
                  <a:lnTo>
                    <a:pt x="993" y="127287"/>
                  </a:lnTo>
                  <a:lnTo>
                    <a:pt x="0" y="1857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2" name="SMARTInkShape-319"/>
            <p:cNvSpPr/>
            <p:nvPr/>
          </p:nvSpPr>
          <p:spPr>
            <a:xfrm>
              <a:off x="6529388" y="5679281"/>
              <a:ext cx="7144" cy="7145"/>
            </a:xfrm>
            <a:custGeom>
              <a:avLst/>
              <a:gdLst/>
              <a:ahLst/>
              <a:cxnLst/>
              <a:rect l="0" t="0" r="0" b="0"/>
              <a:pathLst>
                <a:path w="7144" h="7145">
                  <a:moveTo>
                    <a:pt x="7143" y="7144"/>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3" name="SMARTInkShape-320"/>
            <p:cNvSpPr/>
            <p:nvPr/>
          </p:nvSpPr>
          <p:spPr>
            <a:xfrm>
              <a:off x="6636544" y="5614988"/>
              <a:ext cx="42863" cy="328613"/>
            </a:xfrm>
            <a:custGeom>
              <a:avLst/>
              <a:gdLst/>
              <a:ahLst/>
              <a:cxnLst/>
              <a:rect l="0" t="0" r="0" b="0"/>
              <a:pathLst>
                <a:path w="42863" h="328613">
                  <a:moveTo>
                    <a:pt x="42862" y="0"/>
                  </a:moveTo>
                  <a:lnTo>
                    <a:pt x="42862" y="32616"/>
                  </a:lnTo>
                  <a:lnTo>
                    <a:pt x="42862" y="64534"/>
                  </a:lnTo>
                  <a:lnTo>
                    <a:pt x="40745" y="97966"/>
                  </a:lnTo>
                  <a:lnTo>
                    <a:pt x="35091" y="130097"/>
                  </a:lnTo>
                  <a:lnTo>
                    <a:pt x="30506" y="162637"/>
                  </a:lnTo>
                  <a:lnTo>
                    <a:pt x="27030" y="192386"/>
                  </a:lnTo>
                  <a:lnTo>
                    <a:pt x="20973" y="221309"/>
                  </a:lnTo>
                  <a:lnTo>
                    <a:pt x="14152" y="249987"/>
                  </a:lnTo>
                  <a:lnTo>
                    <a:pt x="4736" y="284330"/>
                  </a:lnTo>
                  <a:lnTo>
                    <a:pt x="0" y="32861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4" name="SMARTInkShape-321"/>
            <p:cNvSpPr/>
            <p:nvPr/>
          </p:nvSpPr>
          <p:spPr>
            <a:xfrm>
              <a:off x="6593681" y="5743575"/>
              <a:ext cx="114301" cy="42864"/>
            </a:xfrm>
            <a:custGeom>
              <a:avLst/>
              <a:gdLst/>
              <a:ahLst/>
              <a:cxnLst/>
              <a:rect l="0" t="0" r="0" b="0"/>
              <a:pathLst>
                <a:path w="114301" h="42864">
                  <a:moveTo>
                    <a:pt x="0" y="0"/>
                  </a:moveTo>
                  <a:lnTo>
                    <a:pt x="12200" y="16316"/>
                  </a:lnTo>
                  <a:lnTo>
                    <a:pt x="30867" y="30058"/>
                  </a:lnTo>
                  <a:lnTo>
                    <a:pt x="55360" y="38715"/>
                  </a:lnTo>
                  <a:lnTo>
                    <a:pt x="114300" y="4286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5" name="SMARTInkShape-322"/>
            <p:cNvSpPr/>
            <p:nvPr/>
          </p:nvSpPr>
          <p:spPr>
            <a:xfrm>
              <a:off x="6793706" y="5607844"/>
              <a:ext cx="7145" cy="114301"/>
            </a:xfrm>
            <a:custGeom>
              <a:avLst/>
              <a:gdLst/>
              <a:ahLst/>
              <a:cxnLst/>
              <a:rect l="0" t="0" r="0" b="0"/>
              <a:pathLst>
                <a:path w="7145" h="114301">
                  <a:moveTo>
                    <a:pt x="7144" y="0"/>
                  </a:moveTo>
                  <a:lnTo>
                    <a:pt x="3351" y="0"/>
                  </a:lnTo>
                  <a:lnTo>
                    <a:pt x="1489" y="8466"/>
                  </a:lnTo>
                  <a:lnTo>
                    <a:pt x="196" y="42243"/>
                  </a:lnTo>
                  <a:lnTo>
                    <a:pt x="0" y="1143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6" name="SMARTInkShape-323"/>
            <p:cNvSpPr/>
            <p:nvPr/>
          </p:nvSpPr>
          <p:spPr>
            <a:xfrm>
              <a:off x="6829425" y="5715581"/>
              <a:ext cx="160956" cy="262879"/>
            </a:xfrm>
            <a:custGeom>
              <a:avLst/>
              <a:gdLst/>
              <a:ahLst/>
              <a:cxnLst/>
              <a:rect l="0" t="0" r="0" b="0"/>
              <a:pathLst>
                <a:path w="160956" h="262879">
                  <a:moveTo>
                    <a:pt x="157163" y="35138"/>
                  </a:moveTo>
                  <a:lnTo>
                    <a:pt x="157956" y="27847"/>
                  </a:lnTo>
                  <a:lnTo>
                    <a:pt x="160955" y="17610"/>
                  </a:lnTo>
                  <a:lnTo>
                    <a:pt x="160485" y="13134"/>
                  </a:lnTo>
                  <a:lnTo>
                    <a:pt x="158583" y="9356"/>
                  </a:lnTo>
                  <a:lnTo>
                    <a:pt x="155728" y="6043"/>
                  </a:lnTo>
                  <a:lnTo>
                    <a:pt x="146207" y="2364"/>
                  </a:lnTo>
                  <a:lnTo>
                    <a:pt x="120691" y="0"/>
                  </a:lnTo>
                  <a:lnTo>
                    <a:pt x="108938" y="3911"/>
                  </a:lnTo>
                  <a:lnTo>
                    <a:pt x="92251" y="15564"/>
                  </a:lnTo>
                  <a:lnTo>
                    <a:pt x="83866" y="26868"/>
                  </a:lnTo>
                  <a:lnTo>
                    <a:pt x="74716" y="56317"/>
                  </a:lnTo>
                  <a:lnTo>
                    <a:pt x="72409" y="84981"/>
                  </a:lnTo>
                  <a:lnTo>
                    <a:pt x="72520" y="120550"/>
                  </a:lnTo>
                  <a:lnTo>
                    <a:pt x="77226" y="148816"/>
                  </a:lnTo>
                  <a:lnTo>
                    <a:pt x="82854" y="180827"/>
                  </a:lnTo>
                  <a:lnTo>
                    <a:pt x="85158" y="216257"/>
                  </a:lnTo>
                  <a:lnTo>
                    <a:pt x="85613" y="239013"/>
                  </a:lnTo>
                  <a:lnTo>
                    <a:pt x="81442" y="249045"/>
                  </a:lnTo>
                  <a:lnTo>
                    <a:pt x="75090" y="257207"/>
                  </a:lnTo>
                  <a:lnTo>
                    <a:pt x="69621" y="260836"/>
                  </a:lnTo>
                  <a:lnTo>
                    <a:pt x="58287" y="262878"/>
                  </a:lnTo>
                  <a:lnTo>
                    <a:pt x="35326" y="257865"/>
                  </a:lnTo>
                  <a:lnTo>
                    <a:pt x="0" y="24230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73" name="SMARTInkShape-Group47"/>
          <p:cNvGrpSpPr/>
          <p:nvPr/>
        </p:nvGrpSpPr>
        <p:grpSpPr>
          <a:xfrm>
            <a:off x="1801965" y="6081455"/>
            <a:ext cx="3098649" cy="572286"/>
            <a:chOff x="1801965" y="6081455"/>
            <a:chExt cx="3098649" cy="572286"/>
          </a:xfrm>
        </p:grpSpPr>
        <p:sp>
          <p:nvSpPr>
            <p:cNvPr id="358" name="SMARTInkShape-324"/>
            <p:cNvSpPr/>
            <p:nvPr/>
          </p:nvSpPr>
          <p:spPr>
            <a:xfrm>
              <a:off x="1801965" y="6146933"/>
              <a:ext cx="133992" cy="325306"/>
            </a:xfrm>
            <a:custGeom>
              <a:avLst/>
              <a:gdLst/>
              <a:ahLst/>
              <a:cxnLst/>
              <a:rect l="0" t="0" r="0" b="0"/>
              <a:pathLst>
                <a:path w="133992" h="325306">
                  <a:moveTo>
                    <a:pt x="133991" y="53842"/>
                  </a:moveTo>
                  <a:lnTo>
                    <a:pt x="127840" y="59993"/>
                  </a:lnTo>
                  <a:lnTo>
                    <a:pt x="126848" y="68126"/>
                  </a:lnTo>
                  <a:lnTo>
                    <a:pt x="126848" y="68127"/>
                  </a:lnTo>
                  <a:lnTo>
                    <a:pt x="126848" y="38130"/>
                  </a:lnTo>
                  <a:lnTo>
                    <a:pt x="124731" y="32836"/>
                  </a:lnTo>
                  <a:lnTo>
                    <a:pt x="121938" y="27837"/>
                  </a:lnTo>
                  <a:lnTo>
                    <a:pt x="119572" y="20560"/>
                  </a:lnTo>
                  <a:lnTo>
                    <a:pt x="109848" y="8605"/>
                  </a:lnTo>
                  <a:lnTo>
                    <a:pt x="105269" y="5956"/>
                  </a:lnTo>
                  <a:lnTo>
                    <a:pt x="100588" y="3984"/>
                  </a:lnTo>
                  <a:lnTo>
                    <a:pt x="95862" y="462"/>
                  </a:lnTo>
                  <a:lnTo>
                    <a:pt x="93491" y="0"/>
                  </a:lnTo>
                  <a:lnTo>
                    <a:pt x="91116" y="484"/>
                  </a:lnTo>
                  <a:lnTo>
                    <a:pt x="83981" y="4960"/>
                  </a:lnTo>
                  <a:lnTo>
                    <a:pt x="53544" y="29426"/>
                  </a:lnTo>
                  <a:lnTo>
                    <a:pt x="35330" y="61533"/>
                  </a:lnTo>
                  <a:lnTo>
                    <a:pt x="22810" y="95372"/>
                  </a:lnTo>
                  <a:lnTo>
                    <a:pt x="15147" y="123209"/>
                  </a:lnTo>
                  <a:lnTo>
                    <a:pt x="7850" y="152359"/>
                  </a:lnTo>
                  <a:lnTo>
                    <a:pt x="1454" y="184985"/>
                  </a:lnTo>
                  <a:lnTo>
                    <a:pt x="0" y="215113"/>
                  </a:lnTo>
                  <a:lnTo>
                    <a:pt x="4244" y="243355"/>
                  </a:lnTo>
                  <a:lnTo>
                    <a:pt x="12789" y="274633"/>
                  </a:lnTo>
                  <a:lnTo>
                    <a:pt x="18211" y="288496"/>
                  </a:lnTo>
                  <a:lnTo>
                    <a:pt x="25913" y="299949"/>
                  </a:lnTo>
                  <a:lnTo>
                    <a:pt x="36744" y="308215"/>
                  </a:lnTo>
                  <a:lnTo>
                    <a:pt x="65152" y="321761"/>
                  </a:lnTo>
                  <a:lnTo>
                    <a:pt x="119704" y="3253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9" name="SMARTInkShape-325"/>
            <p:cNvSpPr/>
            <p:nvPr/>
          </p:nvSpPr>
          <p:spPr>
            <a:xfrm>
              <a:off x="2014811" y="6208013"/>
              <a:ext cx="235366" cy="292801"/>
            </a:xfrm>
            <a:custGeom>
              <a:avLst/>
              <a:gdLst/>
              <a:ahLst/>
              <a:cxnLst/>
              <a:rect l="0" t="0" r="0" b="0"/>
              <a:pathLst>
                <a:path w="235366" h="292801">
                  <a:moveTo>
                    <a:pt x="64020" y="14193"/>
                  </a:moveTo>
                  <a:lnTo>
                    <a:pt x="64020" y="10401"/>
                  </a:lnTo>
                  <a:lnTo>
                    <a:pt x="63227" y="9283"/>
                  </a:lnTo>
                  <a:lnTo>
                    <a:pt x="61904" y="8539"/>
                  </a:lnTo>
                  <a:lnTo>
                    <a:pt x="60228" y="8042"/>
                  </a:lnTo>
                  <a:lnTo>
                    <a:pt x="50114" y="226"/>
                  </a:lnTo>
                  <a:lnTo>
                    <a:pt x="46053" y="0"/>
                  </a:lnTo>
                  <a:lnTo>
                    <a:pt x="44899" y="763"/>
                  </a:lnTo>
                  <a:lnTo>
                    <a:pt x="44129" y="2065"/>
                  </a:lnTo>
                  <a:lnTo>
                    <a:pt x="30464" y="32019"/>
                  </a:lnTo>
                  <a:lnTo>
                    <a:pt x="23231" y="57755"/>
                  </a:lnTo>
                  <a:lnTo>
                    <a:pt x="17775" y="89562"/>
                  </a:lnTo>
                  <a:lnTo>
                    <a:pt x="11336" y="120839"/>
                  </a:lnTo>
                  <a:lnTo>
                    <a:pt x="4401" y="151449"/>
                  </a:lnTo>
                  <a:lnTo>
                    <a:pt x="1112" y="180627"/>
                  </a:lnTo>
                  <a:lnTo>
                    <a:pt x="0" y="214815"/>
                  </a:lnTo>
                  <a:lnTo>
                    <a:pt x="601" y="244381"/>
                  </a:lnTo>
                  <a:lnTo>
                    <a:pt x="5888" y="267501"/>
                  </a:lnTo>
                  <a:lnTo>
                    <a:pt x="10372" y="274015"/>
                  </a:lnTo>
                  <a:lnTo>
                    <a:pt x="14512" y="276513"/>
                  </a:lnTo>
                  <a:lnTo>
                    <a:pt x="16727" y="277180"/>
                  </a:lnTo>
                  <a:lnTo>
                    <a:pt x="18998" y="276830"/>
                  </a:lnTo>
                  <a:lnTo>
                    <a:pt x="23637" y="274325"/>
                  </a:lnTo>
                  <a:lnTo>
                    <a:pt x="25192" y="272546"/>
                  </a:lnTo>
                  <a:lnTo>
                    <a:pt x="38123" y="240917"/>
                  </a:lnTo>
                  <a:lnTo>
                    <a:pt x="45989" y="205917"/>
                  </a:lnTo>
                  <a:lnTo>
                    <a:pt x="48993" y="173361"/>
                  </a:lnTo>
                  <a:lnTo>
                    <a:pt x="51703" y="143177"/>
                  </a:lnTo>
                  <a:lnTo>
                    <a:pt x="55344" y="115117"/>
                  </a:lnTo>
                  <a:lnTo>
                    <a:pt x="56422" y="82990"/>
                  </a:lnTo>
                  <a:lnTo>
                    <a:pt x="56023" y="49859"/>
                  </a:lnTo>
                  <a:lnTo>
                    <a:pt x="50389" y="31275"/>
                  </a:lnTo>
                  <a:lnTo>
                    <a:pt x="49819" y="22803"/>
                  </a:lnTo>
                  <a:lnTo>
                    <a:pt x="50584" y="22314"/>
                  </a:lnTo>
                  <a:lnTo>
                    <a:pt x="59683" y="21466"/>
                  </a:lnTo>
                  <a:lnTo>
                    <a:pt x="84021" y="22138"/>
                  </a:lnTo>
                  <a:lnTo>
                    <a:pt x="110265" y="28613"/>
                  </a:lnTo>
                  <a:lnTo>
                    <a:pt x="120898" y="34004"/>
                  </a:lnTo>
                  <a:lnTo>
                    <a:pt x="123370" y="34544"/>
                  </a:lnTo>
                  <a:lnTo>
                    <a:pt x="125018" y="35698"/>
                  </a:lnTo>
                  <a:lnTo>
                    <a:pt x="126116" y="37261"/>
                  </a:lnTo>
                  <a:lnTo>
                    <a:pt x="128131" y="41114"/>
                  </a:lnTo>
                  <a:lnTo>
                    <a:pt x="132934" y="47746"/>
                  </a:lnTo>
                  <a:lnTo>
                    <a:pt x="134336" y="52389"/>
                  </a:lnTo>
                  <a:lnTo>
                    <a:pt x="135359" y="76532"/>
                  </a:lnTo>
                  <a:lnTo>
                    <a:pt x="129298" y="108511"/>
                  </a:lnTo>
                  <a:lnTo>
                    <a:pt x="124813" y="140300"/>
                  </a:lnTo>
                  <a:lnTo>
                    <a:pt x="122250" y="168504"/>
                  </a:lnTo>
                  <a:lnTo>
                    <a:pt x="115680" y="198574"/>
                  </a:lnTo>
                  <a:lnTo>
                    <a:pt x="106966" y="231353"/>
                  </a:lnTo>
                  <a:lnTo>
                    <a:pt x="99885" y="265392"/>
                  </a:lnTo>
                  <a:lnTo>
                    <a:pt x="99804" y="267918"/>
                  </a:lnTo>
                  <a:lnTo>
                    <a:pt x="99748" y="264868"/>
                  </a:lnTo>
                  <a:lnTo>
                    <a:pt x="105394" y="235343"/>
                  </a:lnTo>
                  <a:lnTo>
                    <a:pt x="112390" y="199890"/>
                  </a:lnTo>
                  <a:lnTo>
                    <a:pt x="121317" y="169231"/>
                  </a:lnTo>
                  <a:lnTo>
                    <a:pt x="130724" y="136629"/>
                  </a:lnTo>
                  <a:lnTo>
                    <a:pt x="141020" y="107258"/>
                  </a:lnTo>
                  <a:lnTo>
                    <a:pt x="155401" y="78526"/>
                  </a:lnTo>
                  <a:lnTo>
                    <a:pt x="165708" y="59184"/>
                  </a:lnTo>
                  <a:lnTo>
                    <a:pt x="194894" y="26260"/>
                  </a:lnTo>
                  <a:lnTo>
                    <a:pt x="199709" y="23525"/>
                  </a:lnTo>
                  <a:lnTo>
                    <a:pt x="209268" y="21770"/>
                  </a:lnTo>
                  <a:lnTo>
                    <a:pt x="220210" y="25258"/>
                  </a:lnTo>
                  <a:lnTo>
                    <a:pt x="222916" y="27126"/>
                  </a:lnTo>
                  <a:lnTo>
                    <a:pt x="225922" y="31318"/>
                  </a:lnTo>
                  <a:lnTo>
                    <a:pt x="231406" y="41933"/>
                  </a:lnTo>
                  <a:lnTo>
                    <a:pt x="234667" y="70355"/>
                  </a:lnTo>
                  <a:lnTo>
                    <a:pt x="235232" y="95657"/>
                  </a:lnTo>
                  <a:lnTo>
                    <a:pt x="235365" y="122101"/>
                  </a:lnTo>
                  <a:lnTo>
                    <a:pt x="231647" y="156850"/>
                  </a:lnTo>
                  <a:lnTo>
                    <a:pt x="229310" y="187255"/>
                  </a:lnTo>
                  <a:lnTo>
                    <a:pt x="227727" y="220269"/>
                  </a:lnTo>
                  <a:lnTo>
                    <a:pt x="222201" y="253145"/>
                  </a:lnTo>
                  <a:lnTo>
                    <a:pt x="228327" y="29280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0" name="SMARTInkShape-326"/>
            <p:cNvSpPr/>
            <p:nvPr/>
          </p:nvSpPr>
          <p:spPr>
            <a:xfrm>
              <a:off x="2314575" y="6150808"/>
              <a:ext cx="114007" cy="356179"/>
            </a:xfrm>
            <a:custGeom>
              <a:avLst/>
              <a:gdLst/>
              <a:ahLst/>
              <a:cxnLst/>
              <a:rect l="0" t="0" r="0" b="0"/>
              <a:pathLst>
                <a:path w="114007" h="356179">
                  <a:moveTo>
                    <a:pt x="107156" y="85686"/>
                  </a:moveTo>
                  <a:lnTo>
                    <a:pt x="107950" y="73485"/>
                  </a:lnTo>
                  <a:lnTo>
                    <a:pt x="113859" y="38127"/>
                  </a:lnTo>
                  <a:lnTo>
                    <a:pt x="114006" y="34930"/>
                  </a:lnTo>
                  <a:lnTo>
                    <a:pt x="107007" y="10243"/>
                  </a:lnTo>
                  <a:lnTo>
                    <a:pt x="103650" y="5060"/>
                  </a:lnTo>
                  <a:lnTo>
                    <a:pt x="99513" y="2227"/>
                  </a:lnTo>
                  <a:lnTo>
                    <a:pt x="94181" y="408"/>
                  </a:lnTo>
                  <a:lnTo>
                    <a:pt x="80683" y="0"/>
                  </a:lnTo>
                  <a:lnTo>
                    <a:pt x="68384" y="5671"/>
                  </a:lnTo>
                  <a:lnTo>
                    <a:pt x="62672" y="9907"/>
                  </a:lnTo>
                  <a:lnTo>
                    <a:pt x="50106" y="29218"/>
                  </a:lnTo>
                  <a:lnTo>
                    <a:pt x="46082" y="38364"/>
                  </a:lnTo>
                  <a:lnTo>
                    <a:pt x="39494" y="65706"/>
                  </a:lnTo>
                  <a:lnTo>
                    <a:pt x="36837" y="97493"/>
                  </a:lnTo>
                  <a:lnTo>
                    <a:pt x="39843" y="129489"/>
                  </a:lnTo>
                  <a:lnTo>
                    <a:pt x="43637" y="155689"/>
                  </a:lnTo>
                  <a:lnTo>
                    <a:pt x="47969" y="182680"/>
                  </a:lnTo>
                  <a:lnTo>
                    <a:pt x="54871" y="211263"/>
                  </a:lnTo>
                  <a:lnTo>
                    <a:pt x="62197" y="244370"/>
                  </a:lnTo>
                  <a:lnTo>
                    <a:pt x="65789" y="271874"/>
                  </a:lnTo>
                  <a:lnTo>
                    <a:pt x="70322" y="305820"/>
                  </a:lnTo>
                  <a:lnTo>
                    <a:pt x="67315" y="328181"/>
                  </a:lnTo>
                  <a:lnTo>
                    <a:pt x="57604" y="346096"/>
                  </a:lnTo>
                  <a:lnTo>
                    <a:pt x="49150" y="352236"/>
                  </a:lnTo>
                  <a:lnTo>
                    <a:pt x="34579" y="356178"/>
                  </a:lnTo>
                  <a:lnTo>
                    <a:pt x="27010" y="352483"/>
                  </a:lnTo>
                  <a:lnTo>
                    <a:pt x="19148" y="345550"/>
                  </a:lnTo>
                  <a:lnTo>
                    <a:pt x="13008" y="337177"/>
                  </a:lnTo>
                  <a:lnTo>
                    <a:pt x="3393" y="302550"/>
                  </a:lnTo>
                  <a:lnTo>
                    <a:pt x="0" y="26428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1" name="SMARTInkShape-327"/>
            <p:cNvSpPr/>
            <p:nvPr/>
          </p:nvSpPr>
          <p:spPr>
            <a:xfrm>
              <a:off x="2514643" y="6100763"/>
              <a:ext cx="32649" cy="385763"/>
            </a:xfrm>
            <a:custGeom>
              <a:avLst/>
              <a:gdLst/>
              <a:ahLst/>
              <a:cxnLst/>
              <a:rect l="0" t="0" r="0" b="0"/>
              <a:pathLst>
                <a:path w="32649" h="385763">
                  <a:moveTo>
                    <a:pt x="28532" y="0"/>
                  </a:moveTo>
                  <a:lnTo>
                    <a:pt x="32648" y="23606"/>
                  </a:lnTo>
                  <a:lnTo>
                    <a:pt x="29310" y="52855"/>
                  </a:lnTo>
                  <a:lnTo>
                    <a:pt x="23189" y="86993"/>
                  </a:lnTo>
                  <a:lnTo>
                    <a:pt x="19805" y="114675"/>
                  </a:lnTo>
                  <a:lnTo>
                    <a:pt x="13775" y="142985"/>
                  </a:lnTo>
                  <a:lnTo>
                    <a:pt x="9078" y="173599"/>
                  </a:lnTo>
                  <a:lnTo>
                    <a:pt x="5570" y="205688"/>
                  </a:lnTo>
                  <a:lnTo>
                    <a:pt x="1620" y="237421"/>
                  </a:lnTo>
                  <a:lnTo>
                    <a:pt x="450" y="269843"/>
                  </a:lnTo>
                  <a:lnTo>
                    <a:pt x="103" y="303790"/>
                  </a:lnTo>
                  <a:lnTo>
                    <a:pt x="0" y="335545"/>
                  </a:lnTo>
                  <a:lnTo>
                    <a:pt x="7101" y="3857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2" name="SMARTInkShape-328"/>
            <p:cNvSpPr/>
            <p:nvPr/>
          </p:nvSpPr>
          <p:spPr>
            <a:xfrm>
              <a:off x="2464594" y="6250781"/>
              <a:ext cx="157163" cy="7145"/>
            </a:xfrm>
            <a:custGeom>
              <a:avLst/>
              <a:gdLst/>
              <a:ahLst/>
              <a:cxnLst/>
              <a:rect l="0" t="0" r="0" b="0"/>
              <a:pathLst>
                <a:path w="157163" h="7145">
                  <a:moveTo>
                    <a:pt x="0" y="7144"/>
                  </a:moveTo>
                  <a:lnTo>
                    <a:pt x="28516" y="7144"/>
                  </a:lnTo>
                  <a:lnTo>
                    <a:pt x="60131" y="6350"/>
                  </a:lnTo>
                  <a:lnTo>
                    <a:pt x="93134" y="2234"/>
                  </a:lnTo>
                  <a:lnTo>
                    <a:pt x="157162"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3" name="SMARTInkShape-329"/>
            <p:cNvSpPr/>
            <p:nvPr/>
          </p:nvSpPr>
          <p:spPr>
            <a:xfrm>
              <a:off x="2622882" y="6217466"/>
              <a:ext cx="306057" cy="240485"/>
            </a:xfrm>
            <a:custGeom>
              <a:avLst/>
              <a:gdLst/>
              <a:ahLst/>
              <a:cxnLst/>
              <a:rect l="0" t="0" r="0" b="0"/>
              <a:pathLst>
                <a:path w="306057" h="240485">
                  <a:moveTo>
                    <a:pt x="91743" y="33315"/>
                  </a:moveTo>
                  <a:lnTo>
                    <a:pt x="98800" y="33315"/>
                  </a:lnTo>
                  <a:lnTo>
                    <a:pt x="98861" y="29523"/>
                  </a:lnTo>
                  <a:lnTo>
                    <a:pt x="98076" y="28405"/>
                  </a:lnTo>
                  <a:lnTo>
                    <a:pt x="96759" y="27661"/>
                  </a:lnTo>
                  <a:lnTo>
                    <a:pt x="95087" y="27164"/>
                  </a:lnTo>
                  <a:lnTo>
                    <a:pt x="84412" y="9339"/>
                  </a:lnTo>
                  <a:lnTo>
                    <a:pt x="82094" y="7806"/>
                  </a:lnTo>
                  <a:lnTo>
                    <a:pt x="71245" y="5649"/>
                  </a:lnTo>
                  <a:lnTo>
                    <a:pt x="60408" y="13611"/>
                  </a:lnTo>
                  <a:lnTo>
                    <a:pt x="45152" y="33827"/>
                  </a:lnTo>
                  <a:lnTo>
                    <a:pt x="33488" y="61248"/>
                  </a:lnTo>
                  <a:lnTo>
                    <a:pt x="22095" y="93185"/>
                  </a:lnTo>
                  <a:lnTo>
                    <a:pt x="11134" y="125310"/>
                  </a:lnTo>
                  <a:lnTo>
                    <a:pt x="6235" y="154586"/>
                  </a:lnTo>
                  <a:lnTo>
                    <a:pt x="0" y="186662"/>
                  </a:lnTo>
                  <a:lnTo>
                    <a:pt x="3000" y="205751"/>
                  </a:lnTo>
                  <a:lnTo>
                    <a:pt x="8916" y="218904"/>
                  </a:lnTo>
                  <a:lnTo>
                    <a:pt x="11919" y="220541"/>
                  </a:lnTo>
                  <a:lnTo>
                    <a:pt x="15508" y="220839"/>
                  </a:lnTo>
                  <a:lnTo>
                    <a:pt x="22936" y="219053"/>
                  </a:lnTo>
                  <a:lnTo>
                    <a:pt x="28883" y="215613"/>
                  </a:lnTo>
                  <a:lnTo>
                    <a:pt x="40486" y="201629"/>
                  </a:lnTo>
                  <a:lnTo>
                    <a:pt x="55546" y="170750"/>
                  </a:lnTo>
                  <a:lnTo>
                    <a:pt x="65455" y="142748"/>
                  </a:lnTo>
                  <a:lnTo>
                    <a:pt x="75056" y="111552"/>
                  </a:lnTo>
                  <a:lnTo>
                    <a:pt x="84595" y="77756"/>
                  </a:lnTo>
                  <a:lnTo>
                    <a:pt x="94123" y="47914"/>
                  </a:lnTo>
                  <a:lnTo>
                    <a:pt x="103649" y="14973"/>
                  </a:lnTo>
                  <a:lnTo>
                    <a:pt x="109205" y="11"/>
                  </a:lnTo>
                  <a:lnTo>
                    <a:pt x="108941" y="0"/>
                  </a:lnTo>
                  <a:lnTo>
                    <a:pt x="107971" y="1580"/>
                  </a:lnTo>
                  <a:lnTo>
                    <a:pt x="102409" y="34292"/>
                  </a:lnTo>
                  <a:lnTo>
                    <a:pt x="100452" y="56504"/>
                  </a:lnTo>
                  <a:lnTo>
                    <a:pt x="97234" y="91780"/>
                  </a:lnTo>
                  <a:lnTo>
                    <a:pt x="93370" y="119430"/>
                  </a:lnTo>
                  <a:lnTo>
                    <a:pt x="92225" y="151964"/>
                  </a:lnTo>
                  <a:lnTo>
                    <a:pt x="94003" y="185416"/>
                  </a:lnTo>
                  <a:lnTo>
                    <a:pt x="101714" y="218053"/>
                  </a:lnTo>
                  <a:lnTo>
                    <a:pt x="108345" y="228662"/>
                  </a:lnTo>
                  <a:lnTo>
                    <a:pt x="112336" y="232603"/>
                  </a:lnTo>
                  <a:lnTo>
                    <a:pt x="121004" y="236981"/>
                  </a:lnTo>
                  <a:lnTo>
                    <a:pt x="125538" y="238148"/>
                  </a:lnTo>
                  <a:lnTo>
                    <a:pt x="130148" y="237339"/>
                  </a:lnTo>
                  <a:lnTo>
                    <a:pt x="139503" y="232208"/>
                  </a:lnTo>
                  <a:lnTo>
                    <a:pt x="153696" y="216601"/>
                  </a:lnTo>
                  <a:lnTo>
                    <a:pt x="164162" y="196895"/>
                  </a:lnTo>
                  <a:lnTo>
                    <a:pt x="172291" y="168390"/>
                  </a:lnTo>
                  <a:lnTo>
                    <a:pt x="179726" y="138601"/>
                  </a:lnTo>
                  <a:lnTo>
                    <a:pt x="184557" y="115034"/>
                  </a:lnTo>
                  <a:lnTo>
                    <a:pt x="188556" y="90272"/>
                  </a:lnTo>
                  <a:lnTo>
                    <a:pt x="190014" y="58482"/>
                  </a:lnTo>
                  <a:lnTo>
                    <a:pt x="185480" y="24851"/>
                  </a:lnTo>
                  <a:lnTo>
                    <a:pt x="185190" y="24497"/>
                  </a:lnTo>
                  <a:lnTo>
                    <a:pt x="184663" y="54351"/>
                  </a:lnTo>
                  <a:lnTo>
                    <a:pt x="184622" y="83243"/>
                  </a:lnTo>
                  <a:lnTo>
                    <a:pt x="184614" y="115674"/>
                  </a:lnTo>
                  <a:lnTo>
                    <a:pt x="179703" y="146156"/>
                  </a:lnTo>
                  <a:lnTo>
                    <a:pt x="173970" y="180888"/>
                  </a:lnTo>
                  <a:lnTo>
                    <a:pt x="170466" y="213911"/>
                  </a:lnTo>
                  <a:lnTo>
                    <a:pt x="171137" y="182863"/>
                  </a:lnTo>
                  <a:lnTo>
                    <a:pt x="176033" y="147740"/>
                  </a:lnTo>
                  <a:lnTo>
                    <a:pt x="184799" y="113332"/>
                  </a:lnTo>
                  <a:lnTo>
                    <a:pt x="194174" y="79812"/>
                  </a:lnTo>
                  <a:lnTo>
                    <a:pt x="199553" y="49114"/>
                  </a:lnTo>
                  <a:lnTo>
                    <a:pt x="218663" y="18129"/>
                  </a:lnTo>
                  <a:lnTo>
                    <a:pt x="229908" y="8574"/>
                  </a:lnTo>
                  <a:lnTo>
                    <a:pt x="236241" y="4915"/>
                  </a:lnTo>
                  <a:lnTo>
                    <a:pt x="247510" y="2966"/>
                  </a:lnTo>
                  <a:lnTo>
                    <a:pt x="252738" y="3557"/>
                  </a:lnTo>
                  <a:lnTo>
                    <a:pt x="262779" y="8448"/>
                  </a:lnTo>
                  <a:lnTo>
                    <a:pt x="267680" y="11975"/>
                  </a:lnTo>
                  <a:lnTo>
                    <a:pt x="275241" y="28593"/>
                  </a:lnTo>
                  <a:lnTo>
                    <a:pt x="281248" y="51854"/>
                  </a:lnTo>
                  <a:lnTo>
                    <a:pt x="286563" y="78067"/>
                  </a:lnTo>
                  <a:lnTo>
                    <a:pt x="289455" y="107709"/>
                  </a:lnTo>
                  <a:lnTo>
                    <a:pt x="290740" y="138610"/>
                  </a:lnTo>
                  <a:lnTo>
                    <a:pt x="291311" y="168219"/>
                  </a:lnTo>
                  <a:lnTo>
                    <a:pt x="287840" y="196494"/>
                  </a:lnTo>
                  <a:lnTo>
                    <a:pt x="285577" y="218719"/>
                  </a:lnTo>
                  <a:lnTo>
                    <a:pt x="287641" y="224387"/>
                  </a:lnTo>
                  <a:lnTo>
                    <a:pt x="306056" y="24048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4" name="SMARTInkShape-330"/>
            <p:cNvSpPr/>
            <p:nvPr/>
          </p:nvSpPr>
          <p:spPr>
            <a:xfrm>
              <a:off x="3021806" y="6124180"/>
              <a:ext cx="42864" cy="305196"/>
            </a:xfrm>
            <a:custGeom>
              <a:avLst/>
              <a:gdLst/>
              <a:ahLst/>
              <a:cxnLst/>
              <a:rect l="0" t="0" r="0" b="0"/>
              <a:pathLst>
                <a:path w="42864" h="305196">
                  <a:moveTo>
                    <a:pt x="42863" y="12301"/>
                  </a:moveTo>
                  <a:lnTo>
                    <a:pt x="30561" y="0"/>
                  </a:lnTo>
                  <a:lnTo>
                    <a:pt x="27341" y="7363"/>
                  </a:lnTo>
                  <a:lnTo>
                    <a:pt x="23183" y="33592"/>
                  </a:lnTo>
                  <a:lnTo>
                    <a:pt x="19834" y="65176"/>
                  </a:lnTo>
                  <a:lnTo>
                    <a:pt x="15931" y="91732"/>
                  </a:lnTo>
                  <a:lnTo>
                    <a:pt x="14775" y="119709"/>
                  </a:lnTo>
                  <a:lnTo>
                    <a:pt x="14432" y="150224"/>
                  </a:lnTo>
                  <a:lnTo>
                    <a:pt x="12214" y="182284"/>
                  </a:lnTo>
                  <a:lnTo>
                    <a:pt x="8145" y="217769"/>
                  </a:lnTo>
                  <a:lnTo>
                    <a:pt x="6548" y="251825"/>
                  </a:lnTo>
                  <a:lnTo>
                    <a:pt x="1529" y="279718"/>
                  </a:lnTo>
                  <a:lnTo>
                    <a:pt x="0" y="30519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5" name="SMARTInkShape-331"/>
            <p:cNvSpPr/>
            <p:nvPr/>
          </p:nvSpPr>
          <p:spPr>
            <a:xfrm>
              <a:off x="2958505" y="6081455"/>
              <a:ext cx="484784" cy="572286"/>
            </a:xfrm>
            <a:custGeom>
              <a:avLst/>
              <a:gdLst/>
              <a:ahLst/>
              <a:cxnLst/>
              <a:rect l="0" t="0" r="0" b="0"/>
              <a:pathLst>
                <a:path w="484784" h="572286">
                  <a:moveTo>
                    <a:pt x="6151" y="155039"/>
                  </a:moveTo>
                  <a:lnTo>
                    <a:pt x="2359" y="155039"/>
                  </a:lnTo>
                  <a:lnTo>
                    <a:pt x="1242" y="155833"/>
                  </a:lnTo>
                  <a:lnTo>
                    <a:pt x="497" y="157156"/>
                  </a:lnTo>
                  <a:lnTo>
                    <a:pt x="0" y="158831"/>
                  </a:lnTo>
                  <a:lnTo>
                    <a:pt x="5799" y="164926"/>
                  </a:lnTo>
                  <a:lnTo>
                    <a:pt x="15520" y="171339"/>
                  </a:lnTo>
                  <a:lnTo>
                    <a:pt x="47053" y="179587"/>
                  </a:lnTo>
                  <a:lnTo>
                    <a:pt x="77995" y="186934"/>
                  </a:lnTo>
                  <a:lnTo>
                    <a:pt x="105402" y="183363"/>
                  </a:lnTo>
                  <a:lnTo>
                    <a:pt x="135924" y="172604"/>
                  </a:lnTo>
                  <a:lnTo>
                    <a:pt x="150082" y="163903"/>
                  </a:lnTo>
                  <a:lnTo>
                    <a:pt x="177016" y="130655"/>
                  </a:lnTo>
                  <a:lnTo>
                    <a:pt x="196330" y="104214"/>
                  </a:lnTo>
                  <a:lnTo>
                    <a:pt x="211816" y="76296"/>
                  </a:lnTo>
                  <a:lnTo>
                    <a:pt x="221694" y="47393"/>
                  </a:lnTo>
                  <a:lnTo>
                    <a:pt x="236259" y="14272"/>
                  </a:lnTo>
                  <a:lnTo>
                    <a:pt x="240225" y="0"/>
                  </a:lnTo>
                  <a:lnTo>
                    <a:pt x="240782" y="86"/>
                  </a:lnTo>
                  <a:lnTo>
                    <a:pt x="241153" y="1731"/>
                  </a:lnTo>
                  <a:lnTo>
                    <a:pt x="234026" y="35670"/>
                  </a:lnTo>
                  <a:lnTo>
                    <a:pt x="227393" y="69135"/>
                  </a:lnTo>
                  <a:lnTo>
                    <a:pt x="223543" y="97016"/>
                  </a:lnTo>
                  <a:lnTo>
                    <a:pt x="221832" y="122636"/>
                  </a:lnTo>
                  <a:lnTo>
                    <a:pt x="218955" y="147252"/>
                  </a:lnTo>
                  <a:lnTo>
                    <a:pt x="214990" y="181306"/>
                  </a:lnTo>
                  <a:lnTo>
                    <a:pt x="211698" y="213622"/>
                  </a:lnTo>
                  <a:lnTo>
                    <a:pt x="207813" y="246215"/>
                  </a:lnTo>
                  <a:lnTo>
                    <a:pt x="206661" y="280215"/>
                  </a:lnTo>
                  <a:lnTo>
                    <a:pt x="206320" y="314101"/>
                  </a:lnTo>
                  <a:lnTo>
                    <a:pt x="209997" y="346884"/>
                  </a:lnTo>
                  <a:lnTo>
                    <a:pt x="216128" y="361460"/>
                  </a:lnTo>
                  <a:lnTo>
                    <a:pt x="218367" y="363297"/>
                  </a:lnTo>
                  <a:lnTo>
                    <a:pt x="220653" y="363728"/>
                  </a:lnTo>
                  <a:lnTo>
                    <a:pt x="222971" y="363221"/>
                  </a:lnTo>
                  <a:lnTo>
                    <a:pt x="233818" y="354923"/>
                  </a:lnTo>
                  <a:lnTo>
                    <a:pt x="250912" y="322374"/>
                  </a:lnTo>
                  <a:lnTo>
                    <a:pt x="262756" y="291368"/>
                  </a:lnTo>
                  <a:lnTo>
                    <a:pt x="272738" y="262314"/>
                  </a:lnTo>
                  <a:lnTo>
                    <a:pt x="282354" y="233643"/>
                  </a:lnTo>
                  <a:lnTo>
                    <a:pt x="291897" y="205050"/>
                  </a:lnTo>
                  <a:lnTo>
                    <a:pt x="298418" y="177725"/>
                  </a:lnTo>
                  <a:lnTo>
                    <a:pt x="298921" y="170985"/>
                  </a:lnTo>
                  <a:lnTo>
                    <a:pt x="299034" y="198377"/>
                  </a:lnTo>
                  <a:lnTo>
                    <a:pt x="298249" y="227393"/>
                  </a:lnTo>
                  <a:lnTo>
                    <a:pt x="293390" y="261583"/>
                  </a:lnTo>
                  <a:lnTo>
                    <a:pt x="292343" y="295615"/>
                  </a:lnTo>
                  <a:lnTo>
                    <a:pt x="294149" y="323691"/>
                  </a:lnTo>
                  <a:lnTo>
                    <a:pt x="298456" y="337945"/>
                  </a:lnTo>
                  <a:lnTo>
                    <a:pt x="305662" y="346926"/>
                  </a:lnTo>
                  <a:lnTo>
                    <a:pt x="314157" y="351447"/>
                  </a:lnTo>
                  <a:lnTo>
                    <a:pt x="318645" y="352652"/>
                  </a:lnTo>
                  <a:lnTo>
                    <a:pt x="323224" y="351869"/>
                  </a:lnTo>
                  <a:lnTo>
                    <a:pt x="332545" y="346764"/>
                  </a:lnTo>
                  <a:lnTo>
                    <a:pt x="346718" y="331173"/>
                  </a:lnTo>
                  <a:lnTo>
                    <a:pt x="364936" y="300456"/>
                  </a:lnTo>
                  <a:lnTo>
                    <a:pt x="383383" y="264783"/>
                  </a:lnTo>
                  <a:lnTo>
                    <a:pt x="401108" y="235654"/>
                  </a:lnTo>
                  <a:lnTo>
                    <a:pt x="404393" y="233388"/>
                  </a:lnTo>
                  <a:lnTo>
                    <a:pt x="408171" y="232672"/>
                  </a:lnTo>
                  <a:lnTo>
                    <a:pt x="412277" y="232988"/>
                  </a:lnTo>
                  <a:lnTo>
                    <a:pt x="415808" y="236374"/>
                  </a:lnTo>
                  <a:lnTo>
                    <a:pt x="421848" y="248602"/>
                  </a:lnTo>
                  <a:lnTo>
                    <a:pt x="425919" y="280922"/>
                  </a:lnTo>
                  <a:lnTo>
                    <a:pt x="427125" y="313076"/>
                  </a:lnTo>
                  <a:lnTo>
                    <a:pt x="427482" y="342711"/>
                  </a:lnTo>
                  <a:lnTo>
                    <a:pt x="427588" y="371600"/>
                  </a:lnTo>
                  <a:lnTo>
                    <a:pt x="427619" y="400268"/>
                  </a:lnTo>
                  <a:lnTo>
                    <a:pt x="427629" y="432663"/>
                  </a:lnTo>
                  <a:lnTo>
                    <a:pt x="425514" y="459932"/>
                  </a:lnTo>
                  <a:lnTo>
                    <a:pt x="421929" y="488984"/>
                  </a:lnTo>
                  <a:lnTo>
                    <a:pt x="417689" y="515126"/>
                  </a:lnTo>
                  <a:lnTo>
                    <a:pt x="410840" y="540779"/>
                  </a:lnTo>
                  <a:lnTo>
                    <a:pt x="396198" y="562226"/>
                  </a:lnTo>
                  <a:lnTo>
                    <a:pt x="383499" y="570167"/>
                  </a:lnTo>
                  <a:lnTo>
                    <a:pt x="376779" y="572285"/>
                  </a:lnTo>
                  <a:lnTo>
                    <a:pt x="370712" y="571315"/>
                  </a:lnTo>
                  <a:lnTo>
                    <a:pt x="359736" y="563888"/>
                  </a:lnTo>
                  <a:lnTo>
                    <a:pt x="351684" y="550533"/>
                  </a:lnTo>
                  <a:lnTo>
                    <a:pt x="340046" y="523674"/>
                  </a:lnTo>
                  <a:lnTo>
                    <a:pt x="340121" y="496657"/>
                  </a:lnTo>
                  <a:lnTo>
                    <a:pt x="343230" y="472763"/>
                  </a:lnTo>
                  <a:lnTo>
                    <a:pt x="351560" y="438886"/>
                  </a:lnTo>
                  <a:lnTo>
                    <a:pt x="364805" y="406105"/>
                  </a:lnTo>
                  <a:lnTo>
                    <a:pt x="385277" y="371604"/>
                  </a:lnTo>
                  <a:lnTo>
                    <a:pt x="418137" y="336146"/>
                  </a:lnTo>
                  <a:lnTo>
                    <a:pt x="452225" y="309181"/>
                  </a:lnTo>
                  <a:lnTo>
                    <a:pt x="461289" y="304692"/>
                  </a:lnTo>
                  <a:lnTo>
                    <a:pt x="484783" y="29077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6" name="SMARTInkShape-332"/>
            <p:cNvSpPr/>
            <p:nvPr/>
          </p:nvSpPr>
          <p:spPr>
            <a:xfrm>
              <a:off x="3575889" y="6098801"/>
              <a:ext cx="296025" cy="338471"/>
            </a:xfrm>
            <a:custGeom>
              <a:avLst/>
              <a:gdLst/>
              <a:ahLst/>
              <a:cxnLst/>
              <a:rect l="0" t="0" r="0" b="0"/>
              <a:pathLst>
                <a:path w="296025" h="338471">
                  <a:moveTo>
                    <a:pt x="110286" y="130549"/>
                  </a:moveTo>
                  <a:lnTo>
                    <a:pt x="95813" y="95948"/>
                  </a:lnTo>
                  <a:lnTo>
                    <a:pt x="90360" y="86596"/>
                  </a:lnTo>
                  <a:lnTo>
                    <a:pt x="82645" y="79793"/>
                  </a:lnTo>
                  <a:lnTo>
                    <a:pt x="76040" y="76241"/>
                  </a:lnTo>
                  <a:lnTo>
                    <a:pt x="73168" y="75293"/>
                  </a:lnTo>
                  <a:lnTo>
                    <a:pt x="63627" y="80591"/>
                  </a:lnTo>
                  <a:lnTo>
                    <a:pt x="51449" y="92471"/>
                  </a:lnTo>
                  <a:lnTo>
                    <a:pt x="32792" y="119884"/>
                  </a:lnTo>
                  <a:lnTo>
                    <a:pt x="18573" y="151284"/>
                  </a:lnTo>
                  <a:lnTo>
                    <a:pt x="8121" y="184210"/>
                  </a:lnTo>
                  <a:lnTo>
                    <a:pt x="3231" y="208902"/>
                  </a:lnTo>
                  <a:lnTo>
                    <a:pt x="0" y="237604"/>
                  </a:lnTo>
                  <a:lnTo>
                    <a:pt x="1210" y="266235"/>
                  </a:lnTo>
                  <a:lnTo>
                    <a:pt x="10146" y="301545"/>
                  </a:lnTo>
                  <a:lnTo>
                    <a:pt x="18419" y="315820"/>
                  </a:lnTo>
                  <a:lnTo>
                    <a:pt x="28975" y="325604"/>
                  </a:lnTo>
                  <a:lnTo>
                    <a:pt x="44250" y="335245"/>
                  </a:lnTo>
                  <a:lnTo>
                    <a:pt x="61622" y="338470"/>
                  </a:lnTo>
                  <a:lnTo>
                    <a:pt x="70699" y="338219"/>
                  </a:lnTo>
                  <a:lnTo>
                    <a:pt x="89252" y="331591"/>
                  </a:lnTo>
                  <a:lnTo>
                    <a:pt x="119449" y="311725"/>
                  </a:lnTo>
                  <a:lnTo>
                    <a:pt x="145644" y="279967"/>
                  </a:lnTo>
                  <a:lnTo>
                    <a:pt x="164983" y="248082"/>
                  </a:lnTo>
                  <a:lnTo>
                    <a:pt x="179181" y="215325"/>
                  </a:lnTo>
                  <a:lnTo>
                    <a:pt x="191112" y="184419"/>
                  </a:lnTo>
                  <a:lnTo>
                    <a:pt x="200028" y="154801"/>
                  </a:lnTo>
                  <a:lnTo>
                    <a:pt x="206903" y="125917"/>
                  </a:lnTo>
                  <a:lnTo>
                    <a:pt x="210086" y="98044"/>
                  </a:lnTo>
                  <a:lnTo>
                    <a:pt x="215754" y="66890"/>
                  </a:lnTo>
                  <a:lnTo>
                    <a:pt x="214825" y="42895"/>
                  </a:lnTo>
                  <a:lnTo>
                    <a:pt x="210895" y="9146"/>
                  </a:lnTo>
                  <a:lnTo>
                    <a:pt x="210563" y="1715"/>
                  </a:lnTo>
                  <a:lnTo>
                    <a:pt x="209681" y="209"/>
                  </a:lnTo>
                  <a:lnTo>
                    <a:pt x="208299" y="0"/>
                  </a:lnTo>
                  <a:lnTo>
                    <a:pt x="206584" y="653"/>
                  </a:lnTo>
                  <a:lnTo>
                    <a:pt x="203038" y="33542"/>
                  </a:lnTo>
                  <a:lnTo>
                    <a:pt x="197634" y="67554"/>
                  </a:lnTo>
                  <a:lnTo>
                    <a:pt x="196492" y="95215"/>
                  </a:lnTo>
                  <a:lnTo>
                    <a:pt x="196154" y="123519"/>
                  </a:lnTo>
                  <a:lnTo>
                    <a:pt x="196053" y="154131"/>
                  </a:lnTo>
                  <a:lnTo>
                    <a:pt x="196023" y="186219"/>
                  </a:lnTo>
                  <a:lnTo>
                    <a:pt x="192221" y="221714"/>
                  </a:lnTo>
                  <a:lnTo>
                    <a:pt x="189530" y="253244"/>
                  </a:lnTo>
                  <a:lnTo>
                    <a:pt x="188270" y="283143"/>
                  </a:lnTo>
                  <a:lnTo>
                    <a:pt x="184016" y="303821"/>
                  </a:lnTo>
                  <a:lnTo>
                    <a:pt x="183252" y="304801"/>
                  </a:lnTo>
                  <a:lnTo>
                    <a:pt x="182742" y="303867"/>
                  </a:lnTo>
                  <a:lnTo>
                    <a:pt x="182025" y="287383"/>
                  </a:lnTo>
                  <a:lnTo>
                    <a:pt x="189398" y="258598"/>
                  </a:lnTo>
                  <a:lnTo>
                    <a:pt x="200408" y="223929"/>
                  </a:lnTo>
                  <a:lnTo>
                    <a:pt x="209397" y="195876"/>
                  </a:lnTo>
                  <a:lnTo>
                    <a:pt x="225641" y="165163"/>
                  </a:lnTo>
                  <a:lnTo>
                    <a:pt x="250605" y="130247"/>
                  </a:lnTo>
                  <a:lnTo>
                    <a:pt x="262344" y="120360"/>
                  </a:lnTo>
                  <a:lnTo>
                    <a:pt x="273117" y="114908"/>
                  </a:lnTo>
                  <a:lnTo>
                    <a:pt x="275990" y="114565"/>
                  </a:lnTo>
                  <a:lnTo>
                    <a:pt x="277905" y="115131"/>
                  </a:lnTo>
                  <a:lnTo>
                    <a:pt x="284393" y="131096"/>
                  </a:lnTo>
                  <a:lnTo>
                    <a:pt x="287550" y="159727"/>
                  </a:lnTo>
                  <a:lnTo>
                    <a:pt x="288486" y="193346"/>
                  </a:lnTo>
                  <a:lnTo>
                    <a:pt x="288763" y="220857"/>
                  </a:lnTo>
                  <a:lnTo>
                    <a:pt x="288845" y="251675"/>
                  </a:lnTo>
                  <a:lnTo>
                    <a:pt x="296024" y="30199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7" name="SMARTInkShape-333"/>
            <p:cNvSpPr/>
            <p:nvPr/>
          </p:nvSpPr>
          <p:spPr>
            <a:xfrm>
              <a:off x="3924052" y="6175748"/>
              <a:ext cx="283072" cy="224111"/>
            </a:xfrm>
            <a:custGeom>
              <a:avLst/>
              <a:gdLst/>
              <a:ahLst/>
              <a:cxnLst/>
              <a:rect l="0" t="0" r="0" b="0"/>
              <a:pathLst>
                <a:path w="283072" h="224111">
                  <a:moveTo>
                    <a:pt x="90736" y="75033"/>
                  </a:moveTo>
                  <a:lnTo>
                    <a:pt x="90736" y="82618"/>
                  </a:lnTo>
                  <a:lnTo>
                    <a:pt x="92852" y="88459"/>
                  </a:lnTo>
                  <a:lnTo>
                    <a:pt x="97585" y="95996"/>
                  </a:lnTo>
                  <a:lnTo>
                    <a:pt x="97792" y="92533"/>
                  </a:lnTo>
                  <a:lnTo>
                    <a:pt x="92214" y="60777"/>
                  </a:lnTo>
                  <a:lnTo>
                    <a:pt x="89805" y="46472"/>
                  </a:lnTo>
                  <a:lnTo>
                    <a:pt x="83443" y="32177"/>
                  </a:lnTo>
                  <a:lnTo>
                    <a:pt x="78730" y="27412"/>
                  </a:lnTo>
                  <a:lnTo>
                    <a:pt x="67143" y="22119"/>
                  </a:lnTo>
                  <a:lnTo>
                    <a:pt x="61514" y="22294"/>
                  </a:lnTo>
                  <a:lnTo>
                    <a:pt x="51025" y="26723"/>
                  </a:lnTo>
                  <a:lnTo>
                    <a:pt x="36195" y="45726"/>
                  </a:lnTo>
                  <a:lnTo>
                    <a:pt x="22665" y="74888"/>
                  </a:lnTo>
                  <a:lnTo>
                    <a:pt x="12349" y="105696"/>
                  </a:lnTo>
                  <a:lnTo>
                    <a:pt x="5068" y="134919"/>
                  </a:lnTo>
                  <a:lnTo>
                    <a:pt x="0" y="164479"/>
                  </a:lnTo>
                  <a:lnTo>
                    <a:pt x="615" y="188319"/>
                  </a:lnTo>
                  <a:lnTo>
                    <a:pt x="4645" y="203170"/>
                  </a:lnTo>
                  <a:lnTo>
                    <a:pt x="11727" y="217707"/>
                  </a:lnTo>
                  <a:lnTo>
                    <a:pt x="15839" y="221744"/>
                  </a:lnTo>
                  <a:lnTo>
                    <a:pt x="20167" y="223640"/>
                  </a:lnTo>
                  <a:lnTo>
                    <a:pt x="24640" y="224110"/>
                  </a:lnTo>
                  <a:lnTo>
                    <a:pt x="29209" y="221249"/>
                  </a:lnTo>
                  <a:lnTo>
                    <a:pt x="48894" y="192782"/>
                  </a:lnTo>
                  <a:lnTo>
                    <a:pt x="60787" y="166366"/>
                  </a:lnTo>
                  <a:lnTo>
                    <a:pt x="67636" y="142613"/>
                  </a:lnTo>
                  <a:lnTo>
                    <a:pt x="73325" y="117769"/>
                  </a:lnTo>
                  <a:lnTo>
                    <a:pt x="80197" y="86726"/>
                  </a:lnTo>
                  <a:lnTo>
                    <a:pt x="85038" y="52384"/>
                  </a:lnTo>
                  <a:lnTo>
                    <a:pt x="89985" y="18017"/>
                  </a:lnTo>
                  <a:lnTo>
                    <a:pt x="90637" y="5651"/>
                  </a:lnTo>
                  <a:lnTo>
                    <a:pt x="89922" y="25228"/>
                  </a:lnTo>
                  <a:lnTo>
                    <a:pt x="85077" y="54494"/>
                  </a:lnTo>
                  <a:lnTo>
                    <a:pt x="84252" y="78604"/>
                  </a:lnTo>
                  <a:lnTo>
                    <a:pt x="83886" y="105195"/>
                  </a:lnTo>
                  <a:lnTo>
                    <a:pt x="83679" y="135564"/>
                  </a:lnTo>
                  <a:lnTo>
                    <a:pt x="85720" y="171013"/>
                  </a:lnTo>
                  <a:lnTo>
                    <a:pt x="91366" y="191049"/>
                  </a:lnTo>
                  <a:lnTo>
                    <a:pt x="93537" y="195239"/>
                  </a:lnTo>
                  <a:lnTo>
                    <a:pt x="102300" y="202012"/>
                  </a:lnTo>
                  <a:lnTo>
                    <a:pt x="119743" y="209036"/>
                  </a:lnTo>
                  <a:lnTo>
                    <a:pt x="129821" y="205763"/>
                  </a:lnTo>
                  <a:lnTo>
                    <a:pt x="141445" y="198223"/>
                  </a:lnTo>
                  <a:lnTo>
                    <a:pt x="156119" y="180590"/>
                  </a:lnTo>
                  <a:lnTo>
                    <a:pt x="168591" y="149065"/>
                  </a:lnTo>
                  <a:lnTo>
                    <a:pt x="176245" y="118665"/>
                  </a:lnTo>
                  <a:lnTo>
                    <a:pt x="183541" y="85315"/>
                  </a:lnTo>
                  <a:lnTo>
                    <a:pt x="188338" y="59759"/>
                  </a:lnTo>
                  <a:lnTo>
                    <a:pt x="193914" y="25440"/>
                  </a:lnTo>
                  <a:lnTo>
                    <a:pt x="191322" y="583"/>
                  </a:lnTo>
                  <a:lnTo>
                    <a:pt x="191131" y="0"/>
                  </a:lnTo>
                  <a:lnTo>
                    <a:pt x="191003" y="404"/>
                  </a:lnTo>
                  <a:lnTo>
                    <a:pt x="185872" y="26782"/>
                  </a:lnTo>
                  <a:lnTo>
                    <a:pt x="184276" y="56327"/>
                  </a:lnTo>
                  <a:lnTo>
                    <a:pt x="183010" y="82455"/>
                  </a:lnTo>
                  <a:lnTo>
                    <a:pt x="178754" y="114627"/>
                  </a:lnTo>
                  <a:lnTo>
                    <a:pt x="177140" y="147707"/>
                  </a:lnTo>
                  <a:lnTo>
                    <a:pt x="176487" y="180705"/>
                  </a:lnTo>
                  <a:lnTo>
                    <a:pt x="182118" y="150910"/>
                  </a:lnTo>
                  <a:lnTo>
                    <a:pt x="187397" y="122122"/>
                  </a:lnTo>
                  <a:lnTo>
                    <a:pt x="199016" y="88456"/>
                  </a:lnTo>
                  <a:lnTo>
                    <a:pt x="212512" y="55462"/>
                  </a:lnTo>
                  <a:lnTo>
                    <a:pt x="222646" y="36967"/>
                  </a:lnTo>
                  <a:lnTo>
                    <a:pt x="247895" y="10715"/>
                  </a:lnTo>
                  <a:lnTo>
                    <a:pt x="256099" y="6760"/>
                  </a:lnTo>
                  <a:lnTo>
                    <a:pt x="260509" y="5705"/>
                  </a:lnTo>
                  <a:lnTo>
                    <a:pt x="265036" y="7383"/>
                  </a:lnTo>
                  <a:lnTo>
                    <a:pt x="274300" y="15598"/>
                  </a:lnTo>
                  <a:lnTo>
                    <a:pt x="279476" y="29303"/>
                  </a:lnTo>
                  <a:lnTo>
                    <a:pt x="283071" y="64983"/>
                  </a:lnTo>
                  <a:lnTo>
                    <a:pt x="282661" y="97456"/>
                  </a:lnTo>
                  <a:lnTo>
                    <a:pt x="277931" y="130968"/>
                  </a:lnTo>
                  <a:lnTo>
                    <a:pt x="276905" y="157488"/>
                  </a:lnTo>
                  <a:lnTo>
                    <a:pt x="276473" y="21790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8" name="SMARTInkShape-334"/>
            <p:cNvSpPr/>
            <p:nvPr/>
          </p:nvSpPr>
          <p:spPr>
            <a:xfrm>
              <a:off x="4258155" y="6186423"/>
              <a:ext cx="192402" cy="368124"/>
            </a:xfrm>
            <a:custGeom>
              <a:avLst/>
              <a:gdLst/>
              <a:ahLst/>
              <a:cxnLst/>
              <a:rect l="0" t="0" r="0" b="0"/>
              <a:pathLst>
                <a:path w="192402" h="368124">
                  <a:moveTo>
                    <a:pt x="99533" y="42927"/>
                  </a:moveTo>
                  <a:lnTo>
                    <a:pt x="99533" y="75059"/>
                  </a:lnTo>
                  <a:lnTo>
                    <a:pt x="99533" y="95135"/>
                  </a:lnTo>
                  <a:lnTo>
                    <a:pt x="100326" y="95989"/>
                  </a:lnTo>
                  <a:lnTo>
                    <a:pt x="101649" y="95764"/>
                  </a:lnTo>
                  <a:lnTo>
                    <a:pt x="103325" y="94820"/>
                  </a:lnTo>
                  <a:lnTo>
                    <a:pt x="106235" y="60677"/>
                  </a:lnTo>
                  <a:lnTo>
                    <a:pt x="105824" y="33064"/>
                  </a:lnTo>
                  <a:lnTo>
                    <a:pt x="100162" y="14340"/>
                  </a:lnTo>
                  <a:lnTo>
                    <a:pt x="92933" y="3499"/>
                  </a:lnTo>
                  <a:lnTo>
                    <a:pt x="87195" y="767"/>
                  </a:lnTo>
                  <a:lnTo>
                    <a:pt x="57525" y="0"/>
                  </a:lnTo>
                  <a:lnTo>
                    <a:pt x="53271" y="3197"/>
                  </a:lnTo>
                  <a:lnTo>
                    <a:pt x="32921" y="33256"/>
                  </a:lnTo>
                  <a:lnTo>
                    <a:pt x="17354" y="61493"/>
                  </a:lnTo>
                  <a:lnTo>
                    <a:pt x="3162" y="96378"/>
                  </a:lnTo>
                  <a:lnTo>
                    <a:pt x="599" y="124734"/>
                  </a:lnTo>
                  <a:lnTo>
                    <a:pt x="0" y="141198"/>
                  </a:lnTo>
                  <a:lnTo>
                    <a:pt x="3967" y="154336"/>
                  </a:lnTo>
                  <a:lnTo>
                    <a:pt x="7247" y="160062"/>
                  </a:lnTo>
                  <a:lnTo>
                    <a:pt x="11021" y="163880"/>
                  </a:lnTo>
                  <a:lnTo>
                    <a:pt x="19448" y="168122"/>
                  </a:lnTo>
                  <a:lnTo>
                    <a:pt x="29326" y="170509"/>
                  </a:lnTo>
                  <a:lnTo>
                    <a:pt x="44864" y="167424"/>
                  </a:lnTo>
                  <a:lnTo>
                    <a:pt x="60757" y="157691"/>
                  </a:lnTo>
                  <a:lnTo>
                    <a:pt x="71728" y="144752"/>
                  </a:lnTo>
                  <a:lnTo>
                    <a:pt x="91277" y="112903"/>
                  </a:lnTo>
                  <a:lnTo>
                    <a:pt x="104399" y="80591"/>
                  </a:lnTo>
                  <a:lnTo>
                    <a:pt x="118469" y="54560"/>
                  </a:lnTo>
                  <a:lnTo>
                    <a:pt x="119300" y="55445"/>
                  </a:lnTo>
                  <a:lnTo>
                    <a:pt x="120744" y="76502"/>
                  </a:lnTo>
                  <a:lnTo>
                    <a:pt x="117107" y="105792"/>
                  </a:lnTo>
                  <a:lnTo>
                    <a:pt x="114794" y="133256"/>
                  </a:lnTo>
                  <a:lnTo>
                    <a:pt x="114109" y="160266"/>
                  </a:lnTo>
                  <a:lnTo>
                    <a:pt x="113905" y="188378"/>
                  </a:lnTo>
                  <a:lnTo>
                    <a:pt x="108928" y="221412"/>
                  </a:lnTo>
                  <a:lnTo>
                    <a:pt x="107121" y="255572"/>
                  </a:lnTo>
                  <a:lnTo>
                    <a:pt x="102972" y="285485"/>
                  </a:lnTo>
                  <a:lnTo>
                    <a:pt x="96759" y="314733"/>
                  </a:lnTo>
                  <a:lnTo>
                    <a:pt x="86099" y="340949"/>
                  </a:lnTo>
                  <a:lnTo>
                    <a:pt x="72886" y="360007"/>
                  </a:lnTo>
                  <a:lnTo>
                    <a:pt x="59380" y="366413"/>
                  </a:lnTo>
                  <a:lnTo>
                    <a:pt x="51332" y="368123"/>
                  </a:lnTo>
                  <a:lnTo>
                    <a:pt x="44380" y="367674"/>
                  </a:lnTo>
                  <a:lnTo>
                    <a:pt x="32423" y="362942"/>
                  </a:lnTo>
                  <a:lnTo>
                    <a:pt x="20557" y="355146"/>
                  </a:lnTo>
                  <a:lnTo>
                    <a:pt x="12015" y="336432"/>
                  </a:lnTo>
                  <a:lnTo>
                    <a:pt x="7133" y="302955"/>
                  </a:lnTo>
                  <a:lnTo>
                    <a:pt x="7551" y="282733"/>
                  </a:lnTo>
                  <a:lnTo>
                    <a:pt x="13188" y="264264"/>
                  </a:lnTo>
                  <a:lnTo>
                    <a:pt x="29610" y="234695"/>
                  </a:lnTo>
                  <a:lnTo>
                    <a:pt x="50039" y="199943"/>
                  </a:lnTo>
                  <a:lnTo>
                    <a:pt x="74200" y="169261"/>
                  </a:lnTo>
                  <a:lnTo>
                    <a:pt x="103311" y="135499"/>
                  </a:lnTo>
                  <a:lnTo>
                    <a:pt x="127978" y="105692"/>
                  </a:lnTo>
                  <a:lnTo>
                    <a:pt x="157645" y="70860"/>
                  </a:lnTo>
                  <a:lnTo>
                    <a:pt x="182131" y="40384"/>
                  </a:lnTo>
                  <a:lnTo>
                    <a:pt x="187308" y="37828"/>
                  </a:lnTo>
                  <a:lnTo>
                    <a:pt x="188212" y="39528"/>
                  </a:lnTo>
                  <a:lnTo>
                    <a:pt x="182011" y="69585"/>
                  </a:lnTo>
                  <a:lnTo>
                    <a:pt x="175476" y="99950"/>
                  </a:lnTo>
                  <a:lnTo>
                    <a:pt x="172654" y="134359"/>
                  </a:lnTo>
                  <a:lnTo>
                    <a:pt x="178917" y="164087"/>
                  </a:lnTo>
                  <a:lnTo>
                    <a:pt x="183233" y="175357"/>
                  </a:lnTo>
                  <a:lnTo>
                    <a:pt x="192401" y="17865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9" name="SMARTInkShape-335"/>
            <p:cNvSpPr/>
            <p:nvPr/>
          </p:nvSpPr>
          <p:spPr>
            <a:xfrm>
              <a:off x="4421981" y="6122194"/>
              <a:ext cx="14289" cy="1"/>
            </a:xfrm>
            <a:custGeom>
              <a:avLst/>
              <a:gdLst/>
              <a:ahLst/>
              <a:cxnLst/>
              <a:rect l="0" t="0" r="0" b="0"/>
              <a:pathLst>
                <a:path w="14289" h="1">
                  <a:moveTo>
                    <a:pt x="14288" y="0"/>
                  </a:move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0" name="SMARTInkShape-336"/>
            <p:cNvSpPr/>
            <p:nvPr/>
          </p:nvSpPr>
          <p:spPr>
            <a:xfrm>
              <a:off x="4486667" y="6157913"/>
              <a:ext cx="97426" cy="211506"/>
            </a:xfrm>
            <a:custGeom>
              <a:avLst/>
              <a:gdLst/>
              <a:ahLst/>
              <a:cxnLst/>
              <a:rect l="0" t="0" r="0" b="0"/>
              <a:pathLst>
                <a:path w="97426" h="211506">
                  <a:moveTo>
                    <a:pt x="42471" y="0"/>
                  </a:moveTo>
                  <a:lnTo>
                    <a:pt x="36320" y="26036"/>
                  </a:lnTo>
                  <a:lnTo>
                    <a:pt x="34729" y="60735"/>
                  </a:lnTo>
                  <a:lnTo>
                    <a:pt x="27595" y="96399"/>
                  </a:lnTo>
                  <a:lnTo>
                    <a:pt x="20865" y="129633"/>
                  </a:lnTo>
                  <a:lnTo>
                    <a:pt x="15960" y="162499"/>
                  </a:lnTo>
                  <a:lnTo>
                    <a:pt x="12391" y="185995"/>
                  </a:lnTo>
                  <a:lnTo>
                    <a:pt x="931" y="211505"/>
                  </a:lnTo>
                  <a:lnTo>
                    <a:pt x="490" y="210853"/>
                  </a:lnTo>
                  <a:lnTo>
                    <a:pt x="0" y="205895"/>
                  </a:lnTo>
                  <a:lnTo>
                    <a:pt x="5793" y="174503"/>
                  </a:lnTo>
                  <a:lnTo>
                    <a:pt x="10260" y="144573"/>
                  </a:lnTo>
                  <a:lnTo>
                    <a:pt x="13971" y="108902"/>
                  </a:lnTo>
                  <a:lnTo>
                    <a:pt x="21524" y="78926"/>
                  </a:lnTo>
                  <a:lnTo>
                    <a:pt x="34452" y="46282"/>
                  </a:lnTo>
                  <a:lnTo>
                    <a:pt x="51710" y="16394"/>
                  </a:lnTo>
                  <a:lnTo>
                    <a:pt x="55774" y="13310"/>
                  </a:lnTo>
                  <a:lnTo>
                    <a:pt x="66640" y="9884"/>
                  </a:lnTo>
                  <a:lnTo>
                    <a:pt x="71283" y="12145"/>
                  </a:lnTo>
                  <a:lnTo>
                    <a:pt x="78560" y="23125"/>
                  </a:lnTo>
                  <a:lnTo>
                    <a:pt x="92212" y="57373"/>
                  </a:lnTo>
                  <a:lnTo>
                    <a:pt x="97425" y="82880"/>
                  </a:lnTo>
                  <a:lnTo>
                    <a:pt x="96853" y="115573"/>
                  </a:lnTo>
                  <a:lnTo>
                    <a:pt x="94422" y="140266"/>
                  </a:lnTo>
                  <a:lnTo>
                    <a:pt x="92477" y="20002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1" name="SMARTInkShape-337"/>
            <p:cNvSpPr/>
            <p:nvPr/>
          </p:nvSpPr>
          <p:spPr>
            <a:xfrm>
              <a:off x="4612646" y="6189418"/>
              <a:ext cx="216530" cy="402053"/>
            </a:xfrm>
            <a:custGeom>
              <a:avLst/>
              <a:gdLst/>
              <a:ahLst/>
              <a:cxnLst/>
              <a:rect l="0" t="0" r="0" b="0"/>
              <a:pathLst>
                <a:path w="216530" h="402053">
                  <a:moveTo>
                    <a:pt x="116517" y="54220"/>
                  </a:moveTo>
                  <a:lnTo>
                    <a:pt x="110035" y="79368"/>
                  </a:lnTo>
                  <a:lnTo>
                    <a:pt x="109460" y="88390"/>
                  </a:lnTo>
                  <a:lnTo>
                    <a:pt x="109374" y="52891"/>
                  </a:lnTo>
                  <a:lnTo>
                    <a:pt x="108579" y="33188"/>
                  </a:lnTo>
                  <a:lnTo>
                    <a:pt x="105581" y="22118"/>
                  </a:lnTo>
                  <a:lnTo>
                    <a:pt x="97369" y="11907"/>
                  </a:lnTo>
                  <a:lnTo>
                    <a:pt x="86575" y="3664"/>
                  </a:lnTo>
                  <a:lnTo>
                    <a:pt x="76486" y="0"/>
                  </a:lnTo>
                  <a:lnTo>
                    <a:pt x="64594" y="2606"/>
                  </a:lnTo>
                  <a:lnTo>
                    <a:pt x="46628" y="12997"/>
                  </a:lnTo>
                  <a:lnTo>
                    <a:pt x="41349" y="17213"/>
                  </a:lnTo>
                  <a:lnTo>
                    <a:pt x="21470" y="52495"/>
                  </a:lnTo>
                  <a:lnTo>
                    <a:pt x="7833" y="85282"/>
                  </a:lnTo>
                  <a:lnTo>
                    <a:pt x="0" y="113871"/>
                  </a:lnTo>
                  <a:lnTo>
                    <a:pt x="702" y="127298"/>
                  </a:lnTo>
                  <a:lnTo>
                    <a:pt x="5560" y="143782"/>
                  </a:lnTo>
                  <a:lnTo>
                    <a:pt x="15819" y="158721"/>
                  </a:lnTo>
                  <a:lnTo>
                    <a:pt x="22285" y="164165"/>
                  </a:lnTo>
                  <a:lnTo>
                    <a:pt x="25121" y="165616"/>
                  </a:lnTo>
                  <a:lnTo>
                    <a:pt x="28598" y="164996"/>
                  </a:lnTo>
                  <a:lnTo>
                    <a:pt x="50180" y="152170"/>
                  </a:lnTo>
                  <a:lnTo>
                    <a:pt x="64229" y="137217"/>
                  </a:lnTo>
                  <a:lnTo>
                    <a:pt x="83199" y="106715"/>
                  </a:lnTo>
                  <a:lnTo>
                    <a:pt x="95885" y="89000"/>
                  </a:lnTo>
                  <a:lnTo>
                    <a:pt x="107375" y="54993"/>
                  </a:lnTo>
                  <a:lnTo>
                    <a:pt x="111925" y="47155"/>
                  </a:lnTo>
                  <a:lnTo>
                    <a:pt x="113455" y="45541"/>
                  </a:lnTo>
                  <a:lnTo>
                    <a:pt x="114476" y="45259"/>
                  </a:lnTo>
                  <a:lnTo>
                    <a:pt x="115156" y="45864"/>
                  </a:lnTo>
                  <a:lnTo>
                    <a:pt x="121951" y="75352"/>
                  </a:lnTo>
                  <a:lnTo>
                    <a:pt x="127828" y="107136"/>
                  </a:lnTo>
                  <a:lnTo>
                    <a:pt x="129922" y="137014"/>
                  </a:lnTo>
                  <a:lnTo>
                    <a:pt x="130543" y="165975"/>
                  </a:lnTo>
                  <a:lnTo>
                    <a:pt x="130726" y="194665"/>
                  </a:lnTo>
                  <a:lnTo>
                    <a:pt x="130781" y="223274"/>
                  </a:lnTo>
                  <a:lnTo>
                    <a:pt x="130797" y="251066"/>
                  </a:lnTo>
                  <a:lnTo>
                    <a:pt x="130802" y="284309"/>
                  </a:lnTo>
                  <a:lnTo>
                    <a:pt x="128687" y="316069"/>
                  </a:lnTo>
                  <a:lnTo>
                    <a:pt x="123033" y="351409"/>
                  </a:lnTo>
                  <a:lnTo>
                    <a:pt x="117825" y="370454"/>
                  </a:lnTo>
                  <a:lnTo>
                    <a:pt x="100804" y="397087"/>
                  </a:lnTo>
                  <a:lnTo>
                    <a:pt x="91277" y="401074"/>
                  </a:lnTo>
                  <a:lnTo>
                    <a:pt x="79899" y="402052"/>
                  </a:lnTo>
                  <a:lnTo>
                    <a:pt x="69550" y="399841"/>
                  </a:lnTo>
                  <a:lnTo>
                    <a:pt x="61776" y="394096"/>
                  </a:lnTo>
                  <a:lnTo>
                    <a:pt x="50317" y="381265"/>
                  </a:lnTo>
                  <a:lnTo>
                    <a:pt x="46631" y="358379"/>
                  </a:lnTo>
                  <a:lnTo>
                    <a:pt x="53124" y="330255"/>
                  </a:lnTo>
                  <a:lnTo>
                    <a:pt x="61309" y="301813"/>
                  </a:lnTo>
                  <a:lnTo>
                    <a:pt x="76889" y="269461"/>
                  </a:lnTo>
                  <a:lnTo>
                    <a:pt x="93137" y="238024"/>
                  </a:lnTo>
                  <a:lnTo>
                    <a:pt x="105885" y="210809"/>
                  </a:lnTo>
                  <a:lnTo>
                    <a:pt x="122627" y="182637"/>
                  </a:lnTo>
                  <a:lnTo>
                    <a:pt x="146298" y="148466"/>
                  </a:lnTo>
                  <a:lnTo>
                    <a:pt x="168202" y="118785"/>
                  </a:lnTo>
                  <a:lnTo>
                    <a:pt x="185699" y="89992"/>
                  </a:lnTo>
                  <a:lnTo>
                    <a:pt x="199563" y="58343"/>
                  </a:lnTo>
                  <a:lnTo>
                    <a:pt x="207935" y="26785"/>
                  </a:lnTo>
                  <a:lnTo>
                    <a:pt x="216529" y="421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2" name="SMARTInkShape-338"/>
            <p:cNvSpPr/>
            <p:nvPr/>
          </p:nvSpPr>
          <p:spPr>
            <a:xfrm>
              <a:off x="4893469" y="6322219"/>
              <a:ext cx="7145" cy="7145"/>
            </a:xfrm>
            <a:custGeom>
              <a:avLst/>
              <a:gdLst/>
              <a:ahLst/>
              <a:cxnLst/>
              <a:rect l="0" t="0" r="0" b="0"/>
              <a:pathLst>
                <a:path w="7145" h="7145">
                  <a:moveTo>
                    <a:pt x="7144" y="0"/>
                  </a:moveTo>
                  <a:lnTo>
                    <a:pt x="993" y="0"/>
                  </a:lnTo>
                  <a:lnTo>
                    <a:pt x="662" y="794"/>
                  </a:lnTo>
                  <a:lnTo>
                    <a:pt x="0" y="71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Promoting Health</a:t>
            </a:r>
            <a:endParaRPr lang="en-US" b="1" dirty="0"/>
          </a:p>
        </p:txBody>
      </p:sp>
      <p:sp>
        <p:nvSpPr>
          <p:cNvPr id="3" name="Content Placeholder 2"/>
          <p:cNvSpPr>
            <a:spLocks noGrp="1"/>
          </p:cNvSpPr>
          <p:nvPr>
            <p:ph sz="quarter" idx="1"/>
          </p:nvPr>
        </p:nvSpPr>
        <p:spPr>
          <a:xfrm>
            <a:off x="304800" y="914400"/>
            <a:ext cx="8382000" cy="5257800"/>
          </a:xfrm>
        </p:spPr>
        <p:txBody>
          <a:bodyPr/>
          <a:lstStyle/>
          <a:p>
            <a:r>
              <a:rPr lang="en-US" b="1" dirty="0" smtClean="0"/>
              <a:t>The choices you make each day affect your overall health.  </a:t>
            </a:r>
          </a:p>
          <a:p>
            <a:r>
              <a:rPr lang="en-US" b="1" dirty="0" smtClean="0"/>
              <a:t>Time can vary:</a:t>
            </a:r>
          </a:p>
          <a:p>
            <a:r>
              <a:rPr lang="en-US" b="1" dirty="0" smtClean="0"/>
              <a:t>Not wearing your seatbelt just one time</a:t>
            </a:r>
          </a:p>
          <a:p>
            <a:pPr>
              <a:buNone/>
            </a:pPr>
            <a:endParaRPr lang="en-US" dirty="0" smtClean="0"/>
          </a:p>
          <a:p>
            <a:endParaRPr lang="en-US" dirty="0" smtClean="0"/>
          </a:p>
          <a:p>
            <a:endParaRPr lang="en-US" dirty="0" smtClean="0"/>
          </a:p>
          <a:p>
            <a:r>
              <a:rPr lang="en-US" b="1" dirty="0" smtClean="0"/>
              <a:t>Smoking Cigarettes</a:t>
            </a:r>
          </a:p>
          <a:p>
            <a:pPr>
              <a:buNone/>
            </a:pPr>
            <a:endParaRPr lang="en-US" dirty="0"/>
          </a:p>
        </p:txBody>
      </p:sp>
      <p:pic>
        <p:nvPicPr>
          <p:cNvPr id="4" name="Picture 3" descr="untitled.bmp"/>
          <p:cNvPicPr>
            <a:picLocks noChangeAspect="1"/>
          </p:cNvPicPr>
          <p:nvPr/>
        </p:nvPicPr>
        <p:blipFill>
          <a:blip r:embed="rId2" cstate="print"/>
          <a:stretch>
            <a:fillRect/>
          </a:stretch>
        </p:blipFill>
        <p:spPr>
          <a:xfrm>
            <a:off x="1905000" y="2667000"/>
            <a:ext cx="1905000" cy="1280809"/>
          </a:xfrm>
          <a:prstGeom prst="rect">
            <a:avLst/>
          </a:prstGeom>
        </p:spPr>
      </p:pic>
      <p:pic>
        <p:nvPicPr>
          <p:cNvPr id="5" name="Picture 4" descr="432648-1364851-434875-1371951.jpg"/>
          <p:cNvPicPr>
            <a:picLocks noChangeAspect="1"/>
          </p:cNvPicPr>
          <p:nvPr/>
        </p:nvPicPr>
        <p:blipFill>
          <a:blip r:embed="rId3" cstate="print"/>
          <a:stretch>
            <a:fillRect/>
          </a:stretch>
        </p:blipFill>
        <p:spPr>
          <a:xfrm>
            <a:off x="4343400" y="2743200"/>
            <a:ext cx="2209800" cy="1455114"/>
          </a:xfrm>
          <a:prstGeom prst="rect">
            <a:avLst/>
          </a:prstGeom>
        </p:spPr>
      </p:pic>
      <p:pic>
        <p:nvPicPr>
          <p:cNvPr id="6" name="Picture 5" descr="imagesCAIAOVNQ.jpg"/>
          <p:cNvPicPr>
            <a:picLocks noChangeAspect="1"/>
          </p:cNvPicPr>
          <p:nvPr/>
        </p:nvPicPr>
        <p:blipFill>
          <a:blip r:embed="rId4" cstate="print"/>
          <a:stretch>
            <a:fillRect/>
          </a:stretch>
        </p:blipFill>
        <p:spPr>
          <a:xfrm>
            <a:off x="1219200" y="4724400"/>
            <a:ext cx="2400300" cy="1905000"/>
          </a:xfrm>
          <a:prstGeom prst="rect">
            <a:avLst/>
          </a:prstGeom>
        </p:spPr>
      </p:pic>
      <p:pic>
        <p:nvPicPr>
          <p:cNvPr id="7" name="Picture 6" descr="SkinEffectsOfSmoking.jpg"/>
          <p:cNvPicPr>
            <a:picLocks noChangeAspect="1"/>
          </p:cNvPicPr>
          <p:nvPr/>
        </p:nvPicPr>
        <p:blipFill>
          <a:blip r:embed="rId5" cstate="print"/>
          <a:stretch>
            <a:fillRect/>
          </a:stretch>
        </p:blipFill>
        <p:spPr>
          <a:xfrm>
            <a:off x="4114800" y="4469642"/>
            <a:ext cx="2286000" cy="238835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300" b="1" dirty="0" smtClean="0">
                <a:solidFill>
                  <a:schemeClr val="tx1">
                    <a:lumMod val="95000"/>
                    <a:lumOff val="5000"/>
                  </a:schemeClr>
                </a:solidFill>
              </a:rPr>
              <a:t>Lifestyle Factors</a:t>
            </a:r>
            <a:r>
              <a:rPr lang="en-US" sz="4800" b="1" dirty="0" smtClean="0"/>
              <a:t>:</a:t>
            </a:r>
            <a:endParaRPr lang="en-US" sz="4800" b="1" dirty="0"/>
          </a:p>
        </p:txBody>
      </p:sp>
      <p:sp>
        <p:nvSpPr>
          <p:cNvPr id="3" name="Content Placeholder 2"/>
          <p:cNvSpPr>
            <a:spLocks noGrp="1"/>
          </p:cNvSpPr>
          <p:nvPr>
            <p:ph sz="quarter" idx="1"/>
          </p:nvPr>
        </p:nvSpPr>
        <p:spPr/>
        <p:txBody>
          <a:bodyPr/>
          <a:lstStyle/>
          <a:p>
            <a:endParaRPr lang="en-US" dirty="0"/>
          </a:p>
        </p:txBody>
      </p:sp>
      <p:sp>
        <p:nvSpPr>
          <p:cNvPr id="4" name="Rectangle 3"/>
          <p:cNvSpPr/>
          <p:nvPr/>
        </p:nvSpPr>
        <p:spPr>
          <a:xfrm>
            <a:off x="0" y="1295400"/>
            <a:ext cx="4062907"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What you eat</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5" name="Rectangle 4"/>
          <p:cNvSpPr/>
          <p:nvPr/>
        </p:nvSpPr>
        <p:spPr>
          <a:xfrm rot="20643294">
            <a:off x="4543043" y="576878"/>
            <a:ext cx="4445507" cy="1754326"/>
          </a:xfrm>
          <a:prstGeom prst="rect">
            <a:avLst/>
          </a:prstGeom>
          <a:noFill/>
        </p:spPr>
        <p:txBody>
          <a:bodyPr wrap="square" lIns="91440" tIns="45720" rIns="91440" bIns="45720">
            <a:spAutoFit/>
          </a:bodyPr>
          <a:lstStyle/>
          <a:p>
            <a:pPr algn="ctr"/>
            <a:r>
              <a:rPr 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How much you exercise</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6" name="Rectangle 5"/>
          <p:cNvSpPr/>
          <p:nvPr/>
        </p:nvSpPr>
        <p:spPr>
          <a:xfrm>
            <a:off x="838200" y="1981200"/>
            <a:ext cx="4319837" cy="923330"/>
          </a:xfrm>
          <a:prstGeom prst="rect">
            <a:avLst/>
          </a:prstGeom>
          <a:noFill/>
        </p:spPr>
        <p:txBody>
          <a:bodyPr wrap="non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Sleep patterns</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Rectangle 6"/>
          <p:cNvSpPr/>
          <p:nvPr/>
        </p:nvSpPr>
        <p:spPr>
          <a:xfrm>
            <a:off x="3346707" y="2667000"/>
            <a:ext cx="5797293"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Managing Stress</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Rectangle 7"/>
          <p:cNvSpPr/>
          <p:nvPr/>
        </p:nvSpPr>
        <p:spPr>
          <a:xfrm rot="1058624">
            <a:off x="-24323" y="3443237"/>
            <a:ext cx="4367992" cy="923330"/>
          </a:xfrm>
          <a:prstGeom prst="rect">
            <a:avLst/>
          </a:prstGeom>
          <a:noFill/>
        </p:spPr>
        <p:txBody>
          <a:bodyPr wrap="none" lIns="91440" tIns="45720" rIns="91440" bIns="45720">
            <a:spAutoFit/>
          </a:bodyPr>
          <a:lstStyle/>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Safe behaviors</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9" name="Rectangle 8"/>
          <p:cNvSpPr/>
          <p:nvPr/>
        </p:nvSpPr>
        <p:spPr>
          <a:xfrm>
            <a:off x="-381000" y="6150114"/>
            <a:ext cx="7931923" cy="707886"/>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4000" b="1" cap="none" spc="0" dirty="0" smtClean="0">
                <a:ln/>
                <a:solidFill>
                  <a:schemeClr val="accent1">
                    <a:lumMod val="50000"/>
                  </a:schemeClr>
                </a:solidFill>
                <a:effectLst/>
              </a:rPr>
              <a:t>Avoiding drugs, tobacco, alcohol</a:t>
            </a:r>
            <a:endParaRPr lang="en-US" sz="4000" b="1" cap="none" spc="0" dirty="0">
              <a:ln/>
              <a:solidFill>
                <a:schemeClr val="accent1">
                  <a:lumMod val="50000"/>
                </a:schemeClr>
              </a:solidFill>
              <a:effectLst/>
            </a:endParaRPr>
          </a:p>
        </p:txBody>
      </p:sp>
      <p:sp>
        <p:nvSpPr>
          <p:cNvPr id="10" name="Rectangle 9"/>
          <p:cNvSpPr/>
          <p:nvPr/>
        </p:nvSpPr>
        <p:spPr>
          <a:xfrm>
            <a:off x="1287301" y="4724400"/>
            <a:ext cx="7846764"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cap="none" spc="0" dirty="0" smtClean="0">
                <a:ln w="11430"/>
                <a:solidFill>
                  <a:schemeClr val="tx1">
                    <a:lumMod val="95000"/>
                    <a:lumOff val="5000"/>
                  </a:schemeClr>
                </a:solidFill>
                <a:effectLst>
                  <a:outerShdw blurRad="50800" dist="39000" dir="5460000" algn="tl">
                    <a:srgbClr val="000000">
                      <a:alpha val="38000"/>
                    </a:srgbClr>
                  </a:outerShdw>
                </a:effectLst>
              </a:rPr>
              <a:t>Maintaining Positive </a:t>
            </a:r>
            <a:r>
              <a:rPr lang="en-US" sz="4000" b="1" dirty="0" smtClean="0">
                <a:ln w="11430"/>
                <a:solidFill>
                  <a:schemeClr val="tx1">
                    <a:lumMod val="95000"/>
                    <a:lumOff val="5000"/>
                  </a:schemeClr>
                </a:solidFill>
                <a:effectLst>
                  <a:outerShdw blurRad="50800" dist="39000" dir="5460000" algn="tl">
                    <a:srgbClr val="000000">
                      <a:alpha val="38000"/>
                    </a:srgbClr>
                  </a:outerShdw>
                </a:effectLst>
              </a:rPr>
              <a:t>Relationships </a:t>
            </a:r>
          </a:p>
          <a:p>
            <a:pPr algn="ctr"/>
            <a:r>
              <a:rPr lang="en-US" sz="4000" b="1" dirty="0" smtClean="0">
                <a:ln w="11430"/>
                <a:solidFill>
                  <a:schemeClr val="tx1">
                    <a:lumMod val="95000"/>
                    <a:lumOff val="5000"/>
                  </a:schemeClr>
                </a:solidFill>
                <a:effectLst>
                  <a:outerShdw blurRad="50800" dist="39000" dir="5460000" algn="tl">
                    <a:srgbClr val="000000">
                      <a:alpha val="38000"/>
                    </a:srgbClr>
                  </a:outerShdw>
                </a:effectLst>
              </a:rPr>
              <a:t>(staying out of trouble and drama)</a:t>
            </a:r>
            <a:endParaRPr lang="en-US" sz="4000" b="1" cap="none" spc="0" dirty="0">
              <a:ln w="11430"/>
              <a:solidFill>
                <a:schemeClr val="tx1">
                  <a:lumMod val="95000"/>
                  <a:lumOff val="5000"/>
                </a:schemeClr>
              </a:solidFill>
              <a:effectLst>
                <a:outerShdw blurRad="50800" dist="39000" dir="5460000" algn="tl">
                  <a:srgbClr val="000000">
                    <a:alpha val="38000"/>
                  </a:srgbClr>
                </a:outerShdw>
              </a:effectLst>
            </a:endParaRPr>
          </a:p>
        </p:txBody>
      </p:sp>
      <p:sp>
        <p:nvSpPr>
          <p:cNvPr id="11" name="Rectangle 10"/>
          <p:cNvSpPr/>
          <p:nvPr/>
        </p:nvSpPr>
        <p:spPr>
          <a:xfrm>
            <a:off x="4343400" y="3429000"/>
            <a:ext cx="4800600" cy="769441"/>
          </a:xfrm>
          <a:prstGeom prst="rect">
            <a:avLst/>
          </a:prstGeom>
          <a:noFill/>
        </p:spPr>
        <p:txBody>
          <a:bodyPr wrap="square" lIns="91440" tIns="45720" rIns="91440" bIns="45720">
            <a:spAutoFit/>
          </a:bodyPr>
          <a:lstStyle/>
          <a:p>
            <a:pPr algn="ctr"/>
            <a:r>
              <a:rPr lang="en-US" sz="4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Abstaining from sex</a:t>
            </a:r>
            <a:endParaRPr lang="en-US" sz="4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2" name="Rectangle 11"/>
          <p:cNvSpPr/>
          <p:nvPr/>
        </p:nvSpPr>
        <p:spPr>
          <a:xfrm>
            <a:off x="0" y="4038600"/>
            <a:ext cx="1890519"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Stress</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down)">
                                      <p:cBhvr>
                                        <p:cTn id="11" dur="500"/>
                                        <p:tgtEl>
                                          <p:spTgt spid="5">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2000"/>
                                        <p:tgtEl>
                                          <p:spTgt spid="6">
                                            <p:txEl>
                                              <p:pRg st="0" end="0"/>
                                            </p:txEl>
                                          </p:spTgt>
                                        </p:tgtEl>
                                      </p:cBhvr>
                                    </p:animEffect>
                                  </p:childTnLst>
                                </p:cTn>
                              </p:par>
                            </p:childTnLst>
                          </p:cTn>
                        </p:par>
                        <p:par>
                          <p:cTn id="16" fill="hold">
                            <p:stCondLst>
                              <p:cond delay="3000"/>
                            </p:stCondLst>
                            <p:childTnLst>
                              <p:par>
                                <p:cTn id="17" presetID="5" presetClass="entr" presetSubtype="1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heckerboard(across)">
                                      <p:cBhvr>
                                        <p:cTn id="19" dur="500"/>
                                        <p:tgtEl>
                                          <p:spTgt spid="7"/>
                                        </p:tgtEl>
                                      </p:cBhvr>
                                    </p:animEffect>
                                  </p:childTnLst>
                                </p:cTn>
                              </p:par>
                            </p:childTnLst>
                          </p:cTn>
                        </p:par>
                        <p:par>
                          <p:cTn id="20" fill="hold">
                            <p:stCondLst>
                              <p:cond delay="3500"/>
                            </p:stCondLst>
                            <p:childTnLst>
                              <p:par>
                                <p:cTn id="21" presetID="8" presetClass="entr" presetSubtype="16"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amond(in)">
                                      <p:cBhvr>
                                        <p:cTn id="23" dur="2000"/>
                                        <p:tgtEl>
                                          <p:spTgt spid="8"/>
                                        </p:tgtEl>
                                      </p:cBhvr>
                                    </p:animEffect>
                                  </p:childTnLst>
                                </p:cTn>
                              </p:par>
                            </p:childTnLst>
                          </p:cTn>
                        </p:par>
                        <p:par>
                          <p:cTn id="24" fill="hold">
                            <p:stCondLst>
                              <p:cond delay="5500"/>
                            </p:stCondLst>
                            <p:childTnLst>
                              <p:par>
                                <p:cTn id="25" presetID="2" presetClass="entr" presetSubtype="4"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par>
                          <p:cTn id="29" fill="hold">
                            <p:stCondLst>
                              <p:cond delay="6000"/>
                            </p:stCondLst>
                            <p:childTnLst>
                              <p:par>
                                <p:cTn id="30" presetID="3" presetClass="entr" presetSubtype="10"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par>
                          <p:cTn id="33" fill="hold">
                            <p:stCondLst>
                              <p:cond delay="6500"/>
                            </p:stCondLst>
                            <p:childTnLst>
                              <p:par>
                                <p:cTn id="34" presetID="9" presetClass="entr" presetSubtype="0"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dissolve">
                                      <p:cBhvr>
                                        <p:cTn id="36" dur="5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Components of Health</a:t>
            </a:r>
            <a:endParaRPr lang="en-US" b="1" dirty="0"/>
          </a:p>
        </p:txBody>
      </p:sp>
      <p:sp>
        <p:nvSpPr>
          <p:cNvPr id="4" name="Rectangle 3"/>
          <p:cNvSpPr/>
          <p:nvPr/>
        </p:nvSpPr>
        <p:spPr>
          <a:xfrm>
            <a:off x="457200" y="1524000"/>
            <a:ext cx="2931700"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Physical</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1600200" y="2438400"/>
            <a:ext cx="2249014"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Mental</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Rectangle 5"/>
          <p:cNvSpPr/>
          <p:nvPr/>
        </p:nvSpPr>
        <p:spPr>
          <a:xfrm>
            <a:off x="2971800" y="3352800"/>
            <a:ext cx="189346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Social</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3962400" y="4343400"/>
            <a:ext cx="3122971" cy="923330"/>
          </a:xfrm>
          <a:prstGeom prst="rect">
            <a:avLst/>
          </a:prstGeom>
          <a:noFill/>
        </p:spPr>
        <p:txBody>
          <a:bodyPr wrap="none" lIns="91440" tIns="45720" rIns="91440" bIns="45720">
            <a:spAutoFit/>
          </a:bodyPr>
          <a:lstStyle/>
          <a:p>
            <a:pPr algn="ctr"/>
            <a:r>
              <a:rPr lang="en-U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Emotional</a:t>
            </a:r>
            <a:endParaRPr lang="en-U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8" name="Rectangle 7"/>
          <p:cNvSpPr/>
          <p:nvPr/>
        </p:nvSpPr>
        <p:spPr>
          <a:xfrm>
            <a:off x="6172200" y="5410200"/>
            <a:ext cx="2593980" cy="92333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Spiritual</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0" name="Content Placeholder 9"/>
          <p:cNvSpPr>
            <a:spLocks noGrp="1"/>
          </p:cNvSpPr>
          <p:nvPr>
            <p:ph sz="quarter" idx="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143000"/>
          </a:xfrm>
        </p:spPr>
        <p:txBody>
          <a:bodyPr/>
          <a:lstStyle/>
          <a:p>
            <a:r>
              <a:rPr lang="en-US" b="1" dirty="0" smtClean="0"/>
              <a:t>Physical Health</a:t>
            </a:r>
            <a:endParaRPr lang="en-US" b="1" dirty="0"/>
          </a:p>
        </p:txBody>
      </p:sp>
      <p:sp>
        <p:nvSpPr>
          <p:cNvPr id="3" name="Content Placeholder 2"/>
          <p:cNvSpPr>
            <a:spLocks noGrp="1"/>
          </p:cNvSpPr>
          <p:nvPr>
            <p:ph sz="quarter" idx="1"/>
          </p:nvPr>
        </p:nvSpPr>
        <p:spPr>
          <a:xfrm>
            <a:off x="457200" y="1219200"/>
            <a:ext cx="8305800" cy="5059363"/>
          </a:xfrm>
        </p:spPr>
        <p:txBody>
          <a:bodyPr>
            <a:normAutofit fontScale="25000" lnSpcReduction="20000"/>
          </a:bodyPr>
          <a:lstStyle/>
          <a:p>
            <a:r>
              <a:rPr lang="en-US" sz="9600" b="1" dirty="0" smtClean="0"/>
              <a:t>This is also broken down into 5 parts:</a:t>
            </a:r>
          </a:p>
          <a:p>
            <a:pPr>
              <a:buNone/>
            </a:pPr>
            <a:r>
              <a:rPr lang="en-US" sz="9600" b="1" i="1" dirty="0" smtClean="0"/>
              <a:t>	*</a:t>
            </a:r>
            <a:r>
              <a:rPr lang="en-US" sz="9600" b="1" i="1" dirty="0" err="1" smtClean="0"/>
              <a:t>Cardiorespiratory</a:t>
            </a:r>
            <a:r>
              <a:rPr lang="en-US" sz="9600" b="1" i="1" dirty="0" smtClean="0"/>
              <a:t> endurance</a:t>
            </a:r>
            <a:r>
              <a:rPr lang="en-US" sz="9600" b="1" dirty="0" smtClean="0"/>
              <a:t> - the efficiency of how the body takes in oxygen for aerobic activities.  </a:t>
            </a:r>
            <a:br>
              <a:rPr lang="en-US" sz="9600" b="1" dirty="0" smtClean="0"/>
            </a:br>
            <a:r>
              <a:rPr lang="en-US" sz="9600" b="1" dirty="0" smtClean="0"/>
              <a:t>* </a:t>
            </a:r>
            <a:r>
              <a:rPr lang="en-US" sz="9600" b="1" i="1" dirty="0" smtClean="0"/>
              <a:t>Muscular strength</a:t>
            </a:r>
            <a:r>
              <a:rPr lang="en-US" sz="9600" b="1" dirty="0" smtClean="0"/>
              <a:t> - the greatest amount of force a muscle or muscle group can exert in a single effort. </a:t>
            </a:r>
            <a:br>
              <a:rPr lang="en-US" sz="9600" b="1" dirty="0" smtClean="0"/>
            </a:br>
            <a:r>
              <a:rPr lang="en-US" sz="9600" b="1" dirty="0" smtClean="0"/>
              <a:t>* </a:t>
            </a:r>
            <a:r>
              <a:rPr lang="en-US" sz="9600" b="1" i="1" dirty="0" smtClean="0"/>
              <a:t>Muscular endurance</a:t>
            </a:r>
            <a:r>
              <a:rPr lang="en-US" sz="9600" b="1" dirty="0" smtClean="0"/>
              <a:t> - the ability of a muscle or muscle group to perform repeated movements for extended periods of times. </a:t>
            </a:r>
            <a:br>
              <a:rPr lang="en-US" sz="9600" b="1" dirty="0" smtClean="0"/>
            </a:br>
            <a:r>
              <a:rPr lang="en-US" sz="9600" b="1" dirty="0" smtClean="0"/>
              <a:t>* </a:t>
            </a:r>
            <a:r>
              <a:rPr lang="en-US" sz="9600" b="1" i="1" dirty="0" smtClean="0"/>
              <a:t>Flexibility</a:t>
            </a:r>
            <a:r>
              <a:rPr lang="en-US" sz="9600" b="1" dirty="0" smtClean="0"/>
              <a:t> - the ability to move the joints or any group of joints through an entire, normal range of motion. </a:t>
            </a:r>
            <a:br>
              <a:rPr lang="en-US" sz="9600" b="1" dirty="0" smtClean="0"/>
            </a:br>
            <a:r>
              <a:rPr lang="en-US" sz="9600" b="1" dirty="0" smtClean="0"/>
              <a:t>* </a:t>
            </a:r>
            <a:r>
              <a:rPr lang="en-US" sz="9600" b="1" i="1" dirty="0" smtClean="0"/>
              <a:t>Body composition</a:t>
            </a:r>
            <a:r>
              <a:rPr lang="en-US" sz="9600" b="1" dirty="0" smtClean="0"/>
              <a:t> - the percentage of body fat a person has in comparison to his or her total body mass.</a:t>
            </a:r>
          </a:p>
          <a:p>
            <a:pPr>
              <a:buNone/>
            </a:pPr>
            <a:endParaRPr lang="en-US" sz="8600" dirty="0" smtClean="0"/>
          </a:p>
          <a:p>
            <a:pPr>
              <a:buNone/>
            </a:pPr>
            <a:endParaRPr lang="en-US" sz="8600" dirty="0" smtClean="0"/>
          </a:p>
          <a:p>
            <a:pPr>
              <a:buNone/>
            </a:pPr>
            <a:r>
              <a:rPr lang="en-US" sz="8600" b="1" dirty="0" smtClean="0"/>
              <a:t>Think of a type of athlete that displays the qualities </a:t>
            </a:r>
            <a:r>
              <a:rPr lang="en-US" sz="8600" b="1" u="sng" dirty="0" smtClean="0"/>
              <a:t>for each</a:t>
            </a:r>
            <a:r>
              <a:rPr lang="en-US" sz="8600" b="1" dirty="0" smtClean="0"/>
              <a:t> of the 5 parts.  Are they going to be perfect in each of the 5 parts?</a:t>
            </a:r>
          </a:p>
          <a:p>
            <a:pPr>
              <a:buNone/>
            </a:pPr>
            <a:endParaRPr lang="en-US" b="1" dirty="0" smtClean="0"/>
          </a:p>
          <a:p>
            <a:pPr>
              <a:buNone/>
            </a:pP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b="1" dirty="0" smtClean="0"/>
              <a:t>Examples:</a:t>
            </a:r>
            <a:endParaRPr lang="en-US" b="1" dirty="0"/>
          </a:p>
        </p:txBody>
      </p:sp>
      <p:sp>
        <p:nvSpPr>
          <p:cNvPr id="3" name="Content Placeholder 2"/>
          <p:cNvSpPr>
            <a:spLocks noGrp="1"/>
          </p:cNvSpPr>
          <p:nvPr>
            <p:ph sz="quarter" idx="1"/>
          </p:nvPr>
        </p:nvSpPr>
        <p:spPr>
          <a:xfrm>
            <a:off x="228600" y="1447800"/>
            <a:ext cx="8458200" cy="4572000"/>
          </a:xfrm>
        </p:spPr>
        <p:txBody>
          <a:bodyPr>
            <a:normAutofit/>
          </a:bodyPr>
          <a:lstStyle/>
          <a:p>
            <a:pPr>
              <a:buNone/>
            </a:pPr>
            <a:r>
              <a:rPr lang="en-US" b="1" dirty="0" smtClean="0"/>
              <a:t>                  </a:t>
            </a:r>
            <a:r>
              <a:rPr lang="en-US" b="1" dirty="0" err="1" smtClean="0"/>
              <a:t>Cardiorespiratory</a:t>
            </a:r>
            <a:r>
              <a:rPr lang="en-US" b="1" dirty="0" smtClean="0"/>
              <a:t> Endurance </a:t>
            </a:r>
          </a:p>
          <a:p>
            <a:pPr>
              <a:buNone/>
            </a:pPr>
            <a:r>
              <a:rPr lang="en-US" b="1" dirty="0" smtClean="0"/>
              <a:t>Muscular Strength</a:t>
            </a:r>
          </a:p>
          <a:p>
            <a:pPr>
              <a:buNone/>
            </a:pPr>
            <a:r>
              <a:rPr lang="en-US" dirty="0" smtClean="0"/>
              <a:t>			                                       </a:t>
            </a:r>
            <a:r>
              <a:rPr lang="en-US" b="1" dirty="0" smtClean="0"/>
              <a:t>Muscular Endurance</a:t>
            </a:r>
          </a:p>
          <a:p>
            <a:pPr>
              <a:buNone/>
            </a:pPr>
            <a:endParaRPr lang="en-US" b="1" dirty="0" smtClean="0"/>
          </a:p>
          <a:p>
            <a:pPr>
              <a:buNone/>
            </a:pPr>
            <a:endParaRPr lang="en-US" b="1" dirty="0" smtClean="0"/>
          </a:p>
          <a:p>
            <a:pPr>
              <a:buNone/>
            </a:pPr>
            <a:endParaRPr lang="en-US" b="1" dirty="0" smtClean="0"/>
          </a:p>
          <a:p>
            <a:r>
              <a:rPr lang="en-US" b="1" dirty="0" smtClean="0"/>
              <a:t>Flexibility			                 Body Composition</a:t>
            </a:r>
          </a:p>
          <a:p>
            <a:endParaRPr lang="en-US" dirty="0" smtClean="0"/>
          </a:p>
        </p:txBody>
      </p:sp>
      <p:pic>
        <p:nvPicPr>
          <p:cNvPr id="4" name="Picture 3" descr="lance armstrong.bmp"/>
          <p:cNvPicPr>
            <a:picLocks noChangeAspect="1"/>
          </p:cNvPicPr>
          <p:nvPr/>
        </p:nvPicPr>
        <p:blipFill>
          <a:blip r:embed="rId2" cstate="print"/>
          <a:stretch>
            <a:fillRect/>
          </a:stretch>
        </p:blipFill>
        <p:spPr>
          <a:xfrm>
            <a:off x="5791200" y="533400"/>
            <a:ext cx="1438095" cy="1761905"/>
          </a:xfrm>
          <a:prstGeom prst="rect">
            <a:avLst/>
          </a:prstGeom>
        </p:spPr>
      </p:pic>
      <p:pic>
        <p:nvPicPr>
          <p:cNvPr id="5" name="Picture 4" descr="power lifter.jpg"/>
          <p:cNvPicPr>
            <a:picLocks noChangeAspect="1"/>
          </p:cNvPicPr>
          <p:nvPr/>
        </p:nvPicPr>
        <p:blipFill>
          <a:blip r:embed="rId3" cstate="print"/>
          <a:stretch>
            <a:fillRect/>
          </a:stretch>
        </p:blipFill>
        <p:spPr>
          <a:xfrm>
            <a:off x="533400" y="2362200"/>
            <a:ext cx="2018023" cy="1757362"/>
          </a:xfrm>
          <a:prstGeom prst="rect">
            <a:avLst/>
          </a:prstGeom>
        </p:spPr>
      </p:pic>
      <p:pic>
        <p:nvPicPr>
          <p:cNvPr id="6" name="Picture 5" descr="rowers.jpg"/>
          <p:cNvPicPr>
            <a:picLocks noChangeAspect="1"/>
          </p:cNvPicPr>
          <p:nvPr/>
        </p:nvPicPr>
        <p:blipFill>
          <a:blip r:embed="rId4" cstate="print"/>
          <a:stretch>
            <a:fillRect/>
          </a:stretch>
        </p:blipFill>
        <p:spPr>
          <a:xfrm>
            <a:off x="5105400" y="2743200"/>
            <a:ext cx="2828925" cy="1609725"/>
          </a:xfrm>
          <a:prstGeom prst="rect">
            <a:avLst/>
          </a:prstGeom>
        </p:spPr>
      </p:pic>
      <p:pic>
        <p:nvPicPr>
          <p:cNvPr id="8" name="Picture 7" descr="body comp.jpg"/>
          <p:cNvPicPr>
            <a:picLocks noChangeAspect="1"/>
          </p:cNvPicPr>
          <p:nvPr/>
        </p:nvPicPr>
        <p:blipFill>
          <a:blip r:embed="rId5" cstate="print"/>
          <a:stretch>
            <a:fillRect/>
          </a:stretch>
        </p:blipFill>
        <p:spPr>
          <a:xfrm>
            <a:off x="5486400" y="4695825"/>
            <a:ext cx="2114550" cy="2162175"/>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219199" y="4686300"/>
            <a:ext cx="2780023" cy="208501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Mental and Emotional Health</a:t>
            </a:r>
            <a:endParaRPr lang="en-US" b="1" dirty="0"/>
          </a:p>
        </p:txBody>
      </p:sp>
      <p:sp>
        <p:nvSpPr>
          <p:cNvPr id="3" name="Content Placeholder 2"/>
          <p:cNvSpPr>
            <a:spLocks noGrp="1"/>
          </p:cNvSpPr>
          <p:nvPr>
            <p:ph sz="quarter" idx="1"/>
          </p:nvPr>
        </p:nvSpPr>
        <p:spPr/>
        <p:txBody>
          <a:bodyPr>
            <a:normAutofit fontScale="92500" lnSpcReduction="20000"/>
          </a:bodyPr>
          <a:lstStyle/>
          <a:p>
            <a:pPr>
              <a:buNone/>
            </a:pPr>
            <a:r>
              <a:rPr lang="en-US" b="1" dirty="0" smtClean="0"/>
              <a:t>Mental- being able to think logically/realistically.</a:t>
            </a:r>
          </a:p>
          <a:p>
            <a:pPr>
              <a:buNone/>
            </a:pPr>
            <a:r>
              <a:rPr lang="en-US" b="1" dirty="0" smtClean="0"/>
              <a:t>Emotional- understanding how you are feeling and how others around you are feeling.</a:t>
            </a:r>
          </a:p>
          <a:p>
            <a:pPr>
              <a:buNone/>
            </a:pPr>
            <a:r>
              <a:rPr lang="en-US" b="1" dirty="0" smtClean="0"/>
              <a:t>Qualities of good mental health:</a:t>
            </a:r>
          </a:p>
          <a:p>
            <a:r>
              <a:rPr lang="en-US" b="1" dirty="0" smtClean="0"/>
              <a:t>The ability to enjoy life, learn new things.</a:t>
            </a:r>
          </a:p>
          <a:p>
            <a:r>
              <a:rPr lang="en-US" b="1" dirty="0" smtClean="0"/>
              <a:t>The ability to “bounce back” after something bad happens.</a:t>
            </a:r>
          </a:p>
          <a:p>
            <a:r>
              <a:rPr lang="en-US" b="1" dirty="0" smtClean="0"/>
              <a:t>The ability to have a good balance in time spent with others and alone.</a:t>
            </a:r>
          </a:p>
          <a:p>
            <a:r>
              <a:rPr lang="en-US" b="1" dirty="0" smtClean="0"/>
              <a:t>The ability to be flexible to change and/or acceptance of others opinions.</a:t>
            </a:r>
          </a:p>
          <a:p>
            <a:r>
              <a:rPr lang="en-US" b="1" dirty="0" smtClean="0"/>
              <a:t>Coming to a point of self actualization- making the most of your abilities/gifts/potential.  </a:t>
            </a:r>
          </a:p>
          <a:p>
            <a:endParaRPr lang="en-US" b="1"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Health</a:t>
            </a:r>
            <a:endParaRPr lang="en-US" b="1" dirty="0"/>
          </a:p>
        </p:txBody>
      </p:sp>
      <p:sp>
        <p:nvSpPr>
          <p:cNvPr id="3" name="Content Placeholder 2"/>
          <p:cNvSpPr>
            <a:spLocks noGrp="1"/>
          </p:cNvSpPr>
          <p:nvPr>
            <p:ph sz="quarter" idx="1"/>
          </p:nvPr>
        </p:nvSpPr>
        <p:spPr/>
        <p:txBody>
          <a:bodyPr>
            <a:normAutofit fontScale="92500" lnSpcReduction="10000"/>
          </a:bodyPr>
          <a:lstStyle/>
          <a:p>
            <a:r>
              <a:rPr lang="en-US" b="1" dirty="0" smtClean="0"/>
              <a:t>Social health often deals with how people relate to each other, and how an individual is able to socialize with other people and form relationships. This can deal with friendships, in terms of how well the person can form and keep friendships, and other types of relationships as well such as family relationships, peers, job settings, people of varying ages, etc.  </a:t>
            </a:r>
          </a:p>
          <a:p>
            <a:pPr>
              <a:buNone/>
            </a:pPr>
            <a:r>
              <a:rPr lang="en-US" b="1" u="sng" dirty="0" smtClean="0"/>
              <a:t>Questions:</a:t>
            </a:r>
          </a:p>
          <a:p>
            <a:r>
              <a:rPr lang="en-US" b="1" dirty="0" smtClean="0"/>
              <a:t>Do you act the same in each and every social setting?  Why/Why not?</a:t>
            </a:r>
          </a:p>
          <a:p>
            <a:r>
              <a:rPr lang="en-US" b="1" dirty="0" smtClean="0"/>
              <a:t>Do you know how to act in a socially appropriate manner?  Explain.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617</TotalTime>
  <Words>832</Words>
  <Application>Microsoft Office PowerPoint</Application>
  <PresentationFormat>On-screen Show (4:3)</PresentationFormat>
  <Paragraphs>102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Franklin Gothic Book</vt:lpstr>
      <vt:lpstr>Perpetua</vt:lpstr>
      <vt:lpstr>Wingdings 2</vt:lpstr>
      <vt:lpstr>Equity</vt:lpstr>
      <vt:lpstr>Health Ch. 1 Your Health and Wellness</vt:lpstr>
      <vt:lpstr>Health and Wellness</vt:lpstr>
      <vt:lpstr>Promoting Health</vt:lpstr>
      <vt:lpstr>Lifestyle Factors:</vt:lpstr>
      <vt:lpstr>5 Components of Health</vt:lpstr>
      <vt:lpstr>Physical Health</vt:lpstr>
      <vt:lpstr>Examples:</vt:lpstr>
      <vt:lpstr>Mental and Emotional Health</vt:lpstr>
      <vt:lpstr>Social Health</vt:lpstr>
      <vt:lpstr>Influences on your Health</vt:lpstr>
      <vt:lpstr>Influences on your Health Cont.</vt:lpstr>
      <vt:lpstr>Reducing Health Risks</vt:lpstr>
      <vt:lpstr>Healthy People</vt:lpstr>
      <vt:lpstr>Health Literacy</vt:lpstr>
      <vt:lpstr>Keeping a Balance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Ch. 1 Your Health and Wellness</dc:title>
  <dc:creator>Kim M. Scott</dc:creator>
  <cp:lastModifiedBy>Kim M. Scott</cp:lastModifiedBy>
  <cp:revision>35</cp:revision>
  <cp:lastPrinted>2016-01-06T14:38:03Z</cp:lastPrinted>
  <dcterms:created xsi:type="dcterms:W3CDTF">2010-12-28T03:05:25Z</dcterms:created>
  <dcterms:modified xsi:type="dcterms:W3CDTF">2016-07-29T13:53:58Z</dcterms:modified>
</cp:coreProperties>
</file>