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56"/>
  </p:handoutMasterIdLst>
  <p:sldIdLst>
    <p:sldId id="256" r:id="rId2"/>
    <p:sldId id="305"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307" r:id="rId20"/>
    <p:sldId id="308" r:id="rId21"/>
    <p:sldId id="309" r:id="rId22"/>
    <p:sldId id="310"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11" r:id="rId54"/>
    <p:sldId id="304" r:id="rId5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666699"/>
    <a:srgbClr val="FFCC99"/>
    <a:srgbClr val="FFFFFF"/>
    <a:srgbClr val="FF9933"/>
    <a:srgbClr val="FF0000"/>
    <a:srgbClr val="66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26B9EA-BEE3-48A7-82B1-85EE7D97DD8F}" type="datetimeFigureOut">
              <a:rPr lang="en-US" smtClean="0"/>
              <a:pPr/>
              <a:t>11/30/2016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7B2C21-27CC-4054-A9D9-874D2BAA6A5C}" type="slidenum">
              <a:rPr lang="en-US" smtClean="0"/>
              <a:pPr/>
              <a:t>‹#›</a:t>
            </a:fld>
            <a:endParaRPr lang="en-US"/>
          </a:p>
        </p:txBody>
      </p:sp>
    </p:spTree>
    <p:extLst>
      <p:ext uri="{BB962C8B-B14F-4D97-AF65-F5344CB8AC3E}">
        <p14:creationId xmlns:p14="http://schemas.microsoft.com/office/powerpoint/2010/main" val="21431163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614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148" name="Rectangle 4"/>
          <p:cNvSpPr>
            <a:spLocks noGrp="1" noChangeArrowheads="1"/>
          </p:cNvSpPr>
          <p:nvPr>
            <p:ph type="dt" sz="quarter" idx="2"/>
          </p:nvPr>
        </p:nvSpPr>
        <p:spPr/>
        <p:txBody>
          <a:bodyPr/>
          <a:lstStyle>
            <a:lvl1pPr>
              <a:defRPr/>
            </a:lvl1pPr>
          </a:lstStyle>
          <a:p>
            <a:endParaRPr lang="en-US"/>
          </a:p>
        </p:txBody>
      </p:sp>
      <p:sp>
        <p:nvSpPr>
          <p:cNvPr id="6149" name="Rectangle 5"/>
          <p:cNvSpPr>
            <a:spLocks noGrp="1" noChangeArrowheads="1"/>
          </p:cNvSpPr>
          <p:nvPr>
            <p:ph type="ftr" sz="quarter" idx="3"/>
          </p:nvPr>
        </p:nvSpPr>
        <p:spPr/>
        <p:txBody>
          <a:bodyPr/>
          <a:lstStyle>
            <a:lvl1pPr>
              <a:defRPr/>
            </a:lvl1pPr>
          </a:lstStyle>
          <a:p>
            <a:endParaRPr lang="en-US"/>
          </a:p>
        </p:txBody>
      </p:sp>
      <p:sp>
        <p:nvSpPr>
          <p:cNvPr id="6150" name="Rectangle 6"/>
          <p:cNvSpPr>
            <a:spLocks noGrp="1" noChangeArrowheads="1"/>
          </p:cNvSpPr>
          <p:nvPr>
            <p:ph type="sldNum" sz="quarter" idx="4"/>
          </p:nvPr>
        </p:nvSpPr>
        <p:spPr/>
        <p:txBody>
          <a:bodyPr/>
          <a:lstStyle>
            <a:lvl1pPr>
              <a:defRPr/>
            </a:lvl1pPr>
          </a:lstStyle>
          <a:p>
            <a:fld id="{DB56F999-08E8-47C2-AC2F-FE615789BE8D}" type="slidenum">
              <a:rPr lang="en-US"/>
              <a:pPr/>
              <a:t>‹#›</a:t>
            </a:fld>
            <a:endParaRPr lang="en-US"/>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4527C-A15F-42D3-9E50-C79822FA853A}" type="slidenum">
              <a:rPr lang="en-US"/>
              <a:pPr/>
              <a:t>‹#›</a:t>
            </a:fld>
            <a:endParaRPr lang="en-US"/>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172096-244B-4C38-85CF-8984DD1F5208}" type="slidenum">
              <a:rPr lang="en-US"/>
              <a:pPr/>
              <a:t>‹#›</a:t>
            </a:fld>
            <a:endParaRPr lang="en-US"/>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09DC52-B681-4CEE-B4C4-02DD5FF4848A}" type="slidenum">
              <a:rPr lang="en-US"/>
              <a:pPr/>
              <a:t>‹#›</a:t>
            </a:fld>
            <a:endParaRPr lang="en-US"/>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989B1B-687F-4C20-89B3-0CD75AB5B347}" type="slidenum">
              <a:rPr lang="en-US"/>
              <a:pPr/>
              <a:t>‹#›</a:t>
            </a:fld>
            <a:endParaRPr lang="en-US"/>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A44C04-0D6B-4A7A-B975-1B2EADCB572A}" type="slidenum">
              <a:rPr lang="en-US"/>
              <a:pPr/>
              <a:t>‹#›</a:t>
            </a:fld>
            <a:endParaRPr lang="en-US"/>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FCF1FBF-79F6-4591-8B18-2651CB0591A2}" type="slidenum">
              <a:rPr lang="en-US"/>
              <a:pPr/>
              <a:t>‹#›</a:t>
            </a:fld>
            <a:endParaRPr lang="en-US"/>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98DDD31-7833-415C-B4C7-28B6E35D2E97}" type="slidenum">
              <a:rPr lang="en-US"/>
              <a:pPr/>
              <a:t>‹#›</a:t>
            </a:fld>
            <a:endParaRPr lang="en-US"/>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36F61E-7113-44AF-8B13-D78C96D7EBDA}" type="slidenum">
              <a:rPr lang="en-US"/>
              <a:pPr/>
              <a:t>‹#›</a:t>
            </a:fld>
            <a:endParaRPr lang="en-US"/>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84EB4B-CC58-43DA-8865-D6F0994F7DC9}" type="slidenum">
              <a:rPr lang="en-US"/>
              <a:pPr/>
              <a:t>‹#›</a:t>
            </a:fld>
            <a:endParaRPr lang="en-US"/>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B753C8-E7BF-4AD0-91ED-5543C1CCCD1C}" type="slidenum">
              <a:rPr lang="en-US"/>
              <a:pPr/>
              <a:t>‹#›</a:t>
            </a:fld>
            <a:endParaRPr lang="en-US"/>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D61CE1AD-1060-4002-92CE-C0CF8A07DA4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zoom/>
  </p:transition>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i9.ebayimg.com/04/i/000/7d/1d/a0f2_2.JPG&amp;imgrefurl=http://cgi.ebay.com/CURE-Genital-Warts-HPV-Wart-Treatment-Removal-Remedy_W0QQitemZ140104858229QQihZ004QQcategoryZ29618QQcmdZViewItem&amp;h=200&amp;w=173&amp;sz=10&amp;hl=en&amp;start=57&amp;um=1&amp;tbnid=isawbxZB3w3w5M:&amp;tbnh=104&amp;tbnw=90&amp;prev=/images?q=genital+warts+on+face&amp;start=54&amp;ndsp=18&amp;svnum=10&amp;um=1&amp;hl=en&amp;safe=active&amp;sa=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imgres?imgurl=http://www.stanford.edu/group/parasites/ParaSites2009/AnnaErickson_Trichomonas/AnnaErickson_Trichomonas_files/image007.png&amp;imgrefurl=http://www.stanford.edu/group/parasites/ParaSites2009/AnnaErickson_Trichomonas/AnnaErickson_Trichomonas.htm&amp;usg=__8QHrfzWWIC71zn27Zq4EEMwraZU=&amp;h=200&amp;w=200&amp;sz=19&amp;hl=en&amp;start=9&amp;zoom=1&amp;um=1&amp;itbs=1&amp;tbnid=WRjiTEy8YZeXfM:&amp;tbnh=104&amp;tbnw=104&amp;prev=/images?q=trichomoniasis&amp;um=1&amp;hl=en&amp;safe=strict&amp;sa=N&amp;rls=com.microsoft:en-us&amp;tbm=isch&amp;ei=MQunTdetA6nd0QGpnuz5C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imgres?imgurl=http://1.bp.blogspot.com/-LG1uL86P_g0/TXO2jojRxyI/AAAAAAAAAGY/JsxBo0kWQyA/s400/Trichomoniasis.jpg&amp;imgrefurl=http://crexel.com.ar/estructuraproductos/trichomoniasis&amp;page=2&amp;usg=__pCJJIuTuOSk7i7RYThJem50Fn48=&amp;h=284&amp;w=371&amp;sz=19&amp;hl=en&amp;start=6&amp;zoom=1&amp;um=1&amp;itbs=1&amp;tbnid=xT9_rUMyWlmi-M:&amp;tbnh=93&amp;tbnw=122&amp;prev=/images?q=trichomoniasis&amp;um=1&amp;hl=en&amp;safe=strict&amp;sa=N&amp;rls=com.microsoft:en-us&amp;tbm=isch&amp;ei=MQunTdetA6nd0QGpnuz5CA"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mshc.org.au/professional/content_prof.cfm?categoryId=101&amp;topicId=103&amp;statusId=5&amp;previewpage=1&amp;infopageId=343&amp;statusId=5&amp;previewpage=1"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imgres?imgurl=http://pathmicro.med.sc.edu/parasitology/eyelid.jpg&amp;imgrefurl=http://pathmicro.med.sc.edu/para-lab2/Phthirus_pubis-eye.htm&amp;h=564&amp;w=718&amp;sz=432&amp;hl=en&amp;start=1&amp;um=1&amp;tbnid=uqBndaZu0JOoKM:&amp;tbnh=110&amp;tbnw=140&amp;prev=/images?q=public+lice&amp;svnum=10&amp;um=1&amp;hl=en&amp;safe=active"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hyperlink" Target="http://images.google.com/imgres?imgurl=http://whyfiles.org/shorties/185lice/images/electron_lice.jpg&amp;imgrefurl=http://www.discovervancouver.com/forum/topic.asp?TOPIC_ID=72406&amp;h=533&amp;w=545&amp;sz=56&amp;hl=en&amp;start=64&amp;um=1&amp;tbnid=lzG0vaGkAImBoM:&amp;tbnh=130&amp;tbnw=133&amp;prev=/images?q=public+lice&amp;start=54&amp;ndsp=18&amp;svnum=10&amp;um=1&amp;hl=en&amp;safe=active&amp;sa=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Sexually Transmitted Diseases/Infections</a:t>
            </a:r>
            <a:endParaRPr lang="en-US" dirty="0"/>
          </a:p>
        </p:txBody>
      </p:sp>
      <p:sp>
        <p:nvSpPr>
          <p:cNvPr id="2051" name="Rectangle 3"/>
          <p:cNvSpPr>
            <a:spLocks noGrp="1" noChangeArrowheads="1"/>
          </p:cNvSpPr>
          <p:nvPr>
            <p:ph type="subTitle" idx="1"/>
          </p:nvPr>
        </p:nvSpPr>
        <p:spPr/>
        <p:txBody>
          <a:bodyPr/>
          <a:lstStyle/>
          <a:p>
            <a:endParaRPr lang="en-US" dirty="0"/>
          </a:p>
          <a:p>
            <a:endParaRPr lang="en-US" dirty="0"/>
          </a:p>
          <a:p>
            <a:r>
              <a:rPr lang="en-US" dirty="0"/>
              <a:t>Mrs. Scott’s Class</a:t>
            </a:r>
          </a:p>
        </p:txBody>
      </p:sp>
      <p:sp>
        <p:nvSpPr>
          <p:cNvPr id="2052" name="WordArt 4"/>
          <p:cNvSpPr>
            <a:spLocks noChangeArrowheads="1" noChangeShapeType="1" noTextEdit="1"/>
          </p:cNvSpPr>
          <p:nvPr/>
        </p:nvSpPr>
        <p:spPr bwMode="auto">
          <a:xfrm>
            <a:off x="1371600" y="533400"/>
            <a:ext cx="6781800" cy="3886200"/>
          </a:xfrm>
          <a:prstGeom prst="rect">
            <a:avLst/>
          </a:prstGeom>
        </p:spPr>
        <p:txBody>
          <a:bodyPr wrap="none" fromWordArt="1">
            <a:prstTxWarp prst="textDoubleWave1">
              <a:avLst>
                <a:gd name="adj1" fmla="val 6500"/>
                <a:gd name="adj2" fmla="val 0"/>
              </a:avLst>
            </a:prstTxWarp>
          </a:bodyPr>
          <a:lstStyle/>
          <a:p>
            <a:pPr algn="ctr"/>
            <a:endParaRPr lang="en-US" sz="3600" kern="10" spc="-360" dirty="0">
              <a:ln w="12700">
                <a:solidFill>
                  <a:srgbClr val="000099"/>
                </a:solidFill>
                <a:round/>
                <a:headEnd/>
                <a:tailEnd/>
              </a:ln>
              <a:solidFill>
                <a:srgbClr val="00FF00"/>
              </a:solidFill>
              <a:effectLst>
                <a:outerShdw dist="125724" dir="18900000" algn="ctr" rotWithShape="0">
                  <a:srgbClr val="000099"/>
                </a:outerShdw>
              </a:effectLst>
              <a:latin typeface="Impact"/>
            </a:endParaRPr>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Signs and Symptoms</a:t>
            </a:r>
          </a:p>
        </p:txBody>
      </p:sp>
      <p:sp>
        <p:nvSpPr>
          <p:cNvPr id="14339" name="Rectangle 3"/>
          <p:cNvSpPr>
            <a:spLocks noGrp="1" noChangeArrowheads="1"/>
          </p:cNvSpPr>
          <p:nvPr>
            <p:ph type="body" idx="1"/>
          </p:nvPr>
        </p:nvSpPr>
        <p:spPr>
          <a:xfrm>
            <a:off x="457200" y="1981200"/>
            <a:ext cx="8229600" cy="4572000"/>
          </a:xfrm>
        </p:spPr>
        <p:txBody>
          <a:bodyPr/>
          <a:lstStyle/>
          <a:p>
            <a:pPr>
              <a:lnSpc>
                <a:spcPct val="90000"/>
              </a:lnSpc>
            </a:pPr>
            <a:r>
              <a:rPr lang="en-US"/>
              <a:t>Hepatitis, in its early stages, may cause flu-like symptoms, including: </a:t>
            </a:r>
          </a:p>
          <a:p>
            <a:pPr>
              <a:lnSpc>
                <a:spcPct val="90000"/>
              </a:lnSpc>
            </a:pPr>
            <a:r>
              <a:rPr lang="en-US"/>
              <a:t>malaise (a general ill feeling) </a:t>
            </a:r>
          </a:p>
          <a:p>
            <a:pPr>
              <a:lnSpc>
                <a:spcPct val="90000"/>
              </a:lnSpc>
            </a:pPr>
            <a:r>
              <a:rPr lang="en-US"/>
              <a:t>Flu characteristics</a:t>
            </a:r>
          </a:p>
          <a:p>
            <a:pPr>
              <a:lnSpc>
                <a:spcPct val="90000"/>
              </a:lnSpc>
            </a:pPr>
            <a:r>
              <a:rPr lang="en-US"/>
              <a:t>jaundice (a yellowing of the skin and whites of the eyes) because of liver damage</a:t>
            </a:r>
          </a:p>
          <a:p>
            <a:pPr>
              <a:lnSpc>
                <a:spcPct val="90000"/>
              </a:lnSpc>
            </a:pPr>
            <a:r>
              <a:rPr lang="en-US"/>
              <a:t>But some people with hepatitis may have no symptoms at all </a:t>
            </a: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solidFill>
                  <a:schemeClr val="folHlink"/>
                </a:solidFill>
              </a:rPr>
              <a:t>Genital Warts</a:t>
            </a:r>
          </a:p>
        </p:txBody>
      </p:sp>
      <p:sp>
        <p:nvSpPr>
          <p:cNvPr id="15363" name="Rectangle 3"/>
          <p:cNvSpPr>
            <a:spLocks noGrp="1" noChangeArrowheads="1"/>
          </p:cNvSpPr>
          <p:nvPr>
            <p:ph type="body" idx="1"/>
          </p:nvPr>
        </p:nvSpPr>
        <p:spPr/>
        <p:txBody>
          <a:bodyPr/>
          <a:lstStyle/>
          <a:p>
            <a:r>
              <a:rPr lang="en-US"/>
              <a:t>Genital warts, sometimes called </a:t>
            </a:r>
            <a:r>
              <a:rPr lang="en-US" b="1"/>
              <a:t>venereal warts</a:t>
            </a:r>
            <a:r>
              <a:rPr lang="en-US"/>
              <a:t>, are contracted through sexual contact. They're spread by direct, skin-to-skin contact during vaginal, anal, or oral sex with an infected person. (Infants can be infected by their mothers during birth, but this is rare.) </a:t>
            </a:r>
          </a:p>
        </p:txBody>
      </p:sp>
      <p:pic>
        <p:nvPicPr>
          <p:cNvPr id="15365" name="Picture 5" descr="oralw4"/>
          <p:cNvPicPr>
            <a:picLocks noChangeAspect="1" noChangeArrowheads="1"/>
          </p:cNvPicPr>
          <p:nvPr/>
        </p:nvPicPr>
        <p:blipFill>
          <a:blip r:embed="rId2" cstate="print"/>
          <a:srcRect/>
          <a:stretch>
            <a:fillRect/>
          </a:stretch>
        </p:blipFill>
        <p:spPr bwMode="auto">
          <a:xfrm>
            <a:off x="5105400" y="4994275"/>
            <a:ext cx="2438400" cy="1863725"/>
          </a:xfrm>
          <a:prstGeom prst="rect">
            <a:avLst/>
          </a:prstGeom>
          <a:noFill/>
        </p:spPr>
      </p:pic>
      <p:sp>
        <p:nvSpPr>
          <p:cNvPr id="15366" name="Text Box 6"/>
          <p:cNvSpPr txBox="1">
            <a:spLocks noChangeArrowheads="1"/>
          </p:cNvSpPr>
          <p:nvPr/>
        </p:nvSpPr>
        <p:spPr bwMode="auto">
          <a:xfrm>
            <a:off x="1828800" y="5867400"/>
            <a:ext cx="3124200" cy="641350"/>
          </a:xfrm>
          <a:prstGeom prst="rect">
            <a:avLst/>
          </a:prstGeom>
          <a:noFill/>
          <a:ln w="9525">
            <a:noFill/>
            <a:miter lim="800000"/>
            <a:headEnd/>
            <a:tailEnd/>
          </a:ln>
          <a:effectLst/>
        </p:spPr>
        <p:txBody>
          <a:bodyPr>
            <a:spAutoFit/>
          </a:bodyPr>
          <a:lstStyle/>
          <a:p>
            <a:pPr>
              <a:spcBef>
                <a:spcPct val="50000"/>
              </a:spcBef>
            </a:pPr>
            <a:r>
              <a:rPr lang="en-US"/>
              <a:t>This guy has venereal warts of the mouth</a:t>
            </a:r>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solidFill>
                  <a:schemeClr val="folHlink"/>
                </a:solidFill>
              </a:rPr>
              <a:t>Info. about HPV</a:t>
            </a:r>
          </a:p>
        </p:txBody>
      </p:sp>
      <p:sp>
        <p:nvSpPr>
          <p:cNvPr id="16387" name="Rectangle 3"/>
          <p:cNvSpPr>
            <a:spLocks noGrp="1" noChangeArrowheads="1"/>
          </p:cNvSpPr>
          <p:nvPr>
            <p:ph type="body" idx="1"/>
          </p:nvPr>
        </p:nvSpPr>
        <p:spPr/>
        <p:txBody>
          <a:bodyPr/>
          <a:lstStyle/>
          <a:p>
            <a:pPr>
              <a:lnSpc>
                <a:spcPct val="90000"/>
              </a:lnSpc>
            </a:pPr>
            <a:r>
              <a:rPr lang="en-US" sz="2800"/>
              <a:t>Genital warts are caused by certain types of the </a:t>
            </a:r>
            <a:r>
              <a:rPr lang="en-US" sz="2800" b="1"/>
              <a:t>human papillomavirus</a:t>
            </a:r>
            <a:r>
              <a:rPr lang="en-US" sz="2800"/>
              <a:t> (HPV). But other common types of HPV that cause warts on the hands and the soles of the feet do </a:t>
            </a:r>
            <a:r>
              <a:rPr lang="en-US" sz="2800" b="1"/>
              <a:t>not</a:t>
            </a:r>
            <a:r>
              <a:rPr lang="en-US" sz="2800"/>
              <a:t> cause genital warts.</a:t>
            </a:r>
          </a:p>
          <a:p>
            <a:pPr>
              <a:lnSpc>
                <a:spcPct val="90000"/>
              </a:lnSpc>
            </a:pPr>
            <a:r>
              <a:rPr lang="en-US" sz="2800"/>
              <a:t>Genital HPV infection is one of the most common sexually transmitted diseases (STDs) in the world. In fact, scientists estimate that as many as 6 million new cases of genital warts are diagnosed in the United States each year.</a:t>
            </a:r>
          </a:p>
          <a:p>
            <a:pPr>
              <a:lnSpc>
                <a:spcPct val="90000"/>
              </a:lnSpc>
            </a:pPr>
            <a:endParaRPr lang="en-US" sz="2800"/>
          </a:p>
        </p:txBody>
      </p:sp>
      <p:pic>
        <p:nvPicPr>
          <p:cNvPr id="16389" name="Picture 5" descr="a0f2_2">
            <a:hlinkClick r:id="rId2"/>
          </p:cNvPr>
          <p:cNvPicPr>
            <a:picLocks noChangeAspect="1" noChangeArrowheads="1"/>
          </p:cNvPicPr>
          <p:nvPr/>
        </p:nvPicPr>
        <p:blipFill>
          <a:blip r:embed="rId3" cstate="print"/>
          <a:srcRect/>
          <a:stretch>
            <a:fillRect/>
          </a:stretch>
        </p:blipFill>
        <p:spPr bwMode="auto">
          <a:xfrm>
            <a:off x="7561263" y="0"/>
            <a:ext cx="1582737" cy="1828800"/>
          </a:xfrm>
          <a:prstGeom prst="rect">
            <a:avLst/>
          </a:prstGeom>
          <a:noFill/>
        </p:spPr>
      </p:pic>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solidFill>
                  <a:schemeClr val="folHlink"/>
                </a:solidFill>
              </a:rPr>
              <a:t>HPV Cont.</a:t>
            </a:r>
          </a:p>
        </p:txBody>
      </p:sp>
      <p:sp>
        <p:nvSpPr>
          <p:cNvPr id="17411" name="Rectangle 3"/>
          <p:cNvSpPr>
            <a:spLocks noGrp="1" noChangeArrowheads="1"/>
          </p:cNvSpPr>
          <p:nvPr>
            <p:ph type="body" idx="1"/>
          </p:nvPr>
        </p:nvSpPr>
        <p:spPr/>
        <p:txBody>
          <a:bodyPr/>
          <a:lstStyle/>
          <a:p>
            <a:r>
              <a:rPr lang="en-US" sz="2800"/>
              <a:t>are growths or bumps that appear in and around the vagina or anus or on the cervix in females or on the penis, scrotum, groin, or thigh in males </a:t>
            </a:r>
          </a:p>
          <a:p>
            <a:r>
              <a:rPr lang="en-US" sz="2800"/>
              <a:t>can be raised or flat, single or multiple, or small or large </a:t>
            </a:r>
          </a:p>
          <a:p>
            <a:r>
              <a:rPr lang="en-US" sz="2800"/>
              <a:t>can cluster together to form a cauliflower-like shape </a:t>
            </a:r>
          </a:p>
          <a:p>
            <a:r>
              <a:rPr lang="en-US" sz="2800"/>
              <a:t>are usually flesh-colored and painless </a:t>
            </a:r>
          </a:p>
        </p:txBody>
      </p:sp>
      <p:sp>
        <p:nvSpPr>
          <p:cNvPr id="2" name="Freeform 1"/>
          <p:cNvSpPr/>
          <p:nvPr/>
        </p:nvSpPr>
        <p:spPr bwMode="auto">
          <a:xfrm>
            <a:off x="2794992" y="5652491"/>
            <a:ext cx="4196954" cy="241103"/>
          </a:xfrm>
          <a:custGeom>
            <a:avLst/>
            <a:gdLst/>
            <a:ahLst/>
            <a:cxnLst/>
            <a:rect l="0" t="0" r="0" b="0"/>
            <a:pathLst>
              <a:path w="4196954" h="241103">
                <a:moveTo>
                  <a:pt x="0" y="17860"/>
                </a:moveTo>
                <a:lnTo>
                  <a:pt x="0" y="17860"/>
                </a:lnTo>
                <a:lnTo>
                  <a:pt x="0" y="17860"/>
                </a:lnTo>
                <a:lnTo>
                  <a:pt x="0" y="17860"/>
                </a:lnTo>
                <a:lnTo>
                  <a:pt x="8930" y="17860"/>
                </a:lnTo>
                <a:lnTo>
                  <a:pt x="8930" y="17860"/>
                </a:lnTo>
                <a:lnTo>
                  <a:pt x="17860" y="17860"/>
                </a:lnTo>
                <a:lnTo>
                  <a:pt x="26789" y="17860"/>
                </a:lnTo>
                <a:lnTo>
                  <a:pt x="35719" y="17860"/>
                </a:lnTo>
                <a:lnTo>
                  <a:pt x="44649" y="17860"/>
                </a:lnTo>
                <a:lnTo>
                  <a:pt x="53578" y="17860"/>
                </a:lnTo>
                <a:lnTo>
                  <a:pt x="62508" y="17860"/>
                </a:lnTo>
                <a:lnTo>
                  <a:pt x="71438" y="17860"/>
                </a:lnTo>
                <a:lnTo>
                  <a:pt x="89297" y="17860"/>
                </a:lnTo>
                <a:lnTo>
                  <a:pt x="98227" y="8930"/>
                </a:lnTo>
                <a:lnTo>
                  <a:pt x="116086" y="8930"/>
                </a:lnTo>
                <a:lnTo>
                  <a:pt x="133946" y="8930"/>
                </a:lnTo>
                <a:lnTo>
                  <a:pt x="151805" y="8930"/>
                </a:lnTo>
                <a:lnTo>
                  <a:pt x="169664" y="8930"/>
                </a:lnTo>
                <a:lnTo>
                  <a:pt x="187524" y="8930"/>
                </a:lnTo>
                <a:lnTo>
                  <a:pt x="205383" y="8930"/>
                </a:lnTo>
                <a:lnTo>
                  <a:pt x="223242" y="8930"/>
                </a:lnTo>
                <a:lnTo>
                  <a:pt x="241102" y="0"/>
                </a:lnTo>
                <a:lnTo>
                  <a:pt x="258961" y="0"/>
                </a:lnTo>
                <a:lnTo>
                  <a:pt x="276821" y="0"/>
                </a:lnTo>
                <a:lnTo>
                  <a:pt x="303610" y="0"/>
                </a:lnTo>
                <a:lnTo>
                  <a:pt x="321469" y="0"/>
                </a:lnTo>
                <a:lnTo>
                  <a:pt x="339328" y="8930"/>
                </a:lnTo>
                <a:lnTo>
                  <a:pt x="366117" y="8930"/>
                </a:lnTo>
                <a:lnTo>
                  <a:pt x="383977" y="8930"/>
                </a:lnTo>
                <a:lnTo>
                  <a:pt x="401836" y="8930"/>
                </a:lnTo>
                <a:lnTo>
                  <a:pt x="428625" y="8930"/>
                </a:lnTo>
                <a:lnTo>
                  <a:pt x="446485" y="8930"/>
                </a:lnTo>
                <a:lnTo>
                  <a:pt x="473274" y="8930"/>
                </a:lnTo>
                <a:lnTo>
                  <a:pt x="491133" y="8930"/>
                </a:lnTo>
                <a:lnTo>
                  <a:pt x="517922" y="8930"/>
                </a:lnTo>
                <a:lnTo>
                  <a:pt x="535781" y="8930"/>
                </a:lnTo>
                <a:lnTo>
                  <a:pt x="562571" y="8930"/>
                </a:lnTo>
                <a:lnTo>
                  <a:pt x="589360" y="8930"/>
                </a:lnTo>
                <a:lnTo>
                  <a:pt x="607219" y="8930"/>
                </a:lnTo>
                <a:lnTo>
                  <a:pt x="634008" y="8930"/>
                </a:lnTo>
                <a:lnTo>
                  <a:pt x="660797" y="8930"/>
                </a:lnTo>
                <a:lnTo>
                  <a:pt x="687586" y="8930"/>
                </a:lnTo>
                <a:lnTo>
                  <a:pt x="714375" y="8930"/>
                </a:lnTo>
                <a:lnTo>
                  <a:pt x="732235" y="8930"/>
                </a:lnTo>
                <a:lnTo>
                  <a:pt x="759024" y="17860"/>
                </a:lnTo>
                <a:lnTo>
                  <a:pt x="785813" y="17860"/>
                </a:lnTo>
                <a:lnTo>
                  <a:pt x="812602" y="17860"/>
                </a:lnTo>
                <a:lnTo>
                  <a:pt x="839391" y="17860"/>
                </a:lnTo>
                <a:lnTo>
                  <a:pt x="857250" y="17860"/>
                </a:lnTo>
                <a:lnTo>
                  <a:pt x="884039" y="17860"/>
                </a:lnTo>
                <a:lnTo>
                  <a:pt x="910828" y="17860"/>
                </a:lnTo>
                <a:lnTo>
                  <a:pt x="937617" y="17860"/>
                </a:lnTo>
                <a:lnTo>
                  <a:pt x="955477" y="17860"/>
                </a:lnTo>
                <a:lnTo>
                  <a:pt x="982266" y="26789"/>
                </a:lnTo>
                <a:lnTo>
                  <a:pt x="1009055" y="26789"/>
                </a:lnTo>
                <a:lnTo>
                  <a:pt x="1035844" y="26789"/>
                </a:lnTo>
                <a:lnTo>
                  <a:pt x="1062633" y="26789"/>
                </a:lnTo>
                <a:lnTo>
                  <a:pt x="1089422" y="26789"/>
                </a:lnTo>
                <a:lnTo>
                  <a:pt x="1107281" y="26789"/>
                </a:lnTo>
                <a:lnTo>
                  <a:pt x="1134071" y="26789"/>
                </a:lnTo>
                <a:lnTo>
                  <a:pt x="1160860" y="26789"/>
                </a:lnTo>
                <a:lnTo>
                  <a:pt x="1187649" y="26789"/>
                </a:lnTo>
                <a:lnTo>
                  <a:pt x="1214438" y="26789"/>
                </a:lnTo>
                <a:lnTo>
                  <a:pt x="1241227" y="26789"/>
                </a:lnTo>
                <a:lnTo>
                  <a:pt x="1268016" y="35719"/>
                </a:lnTo>
                <a:lnTo>
                  <a:pt x="1294805" y="35719"/>
                </a:lnTo>
                <a:lnTo>
                  <a:pt x="1321594" y="35719"/>
                </a:lnTo>
                <a:lnTo>
                  <a:pt x="1348383" y="35719"/>
                </a:lnTo>
                <a:lnTo>
                  <a:pt x="1366242" y="35719"/>
                </a:lnTo>
                <a:lnTo>
                  <a:pt x="1401961" y="35719"/>
                </a:lnTo>
                <a:lnTo>
                  <a:pt x="1419821" y="35719"/>
                </a:lnTo>
                <a:lnTo>
                  <a:pt x="1446610" y="35719"/>
                </a:lnTo>
                <a:lnTo>
                  <a:pt x="1473399" y="35719"/>
                </a:lnTo>
                <a:lnTo>
                  <a:pt x="1500188" y="35719"/>
                </a:lnTo>
                <a:lnTo>
                  <a:pt x="1526977" y="35719"/>
                </a:lnTo>
                <a:lnTo>
                  <a:pt x="1553766" y="35719"/>
                </a:lnTo>
                <a:lnTo>
                  <a:pt x="1580555" y="35719"/>
                </a:lnTo>
                <a:lnTo>
                  <a:pt x="1598414" y="35719"/>
                </a:lnTo>
                <a:lnTo>
                  <a:pt x="1625203" y="35719"/>
                </a:lnTo>
                <a:lnTo>
                  <a:pt x="1651992" y="35719"/>
                </a:lnTo>
                <a:lnTo>
                  <a:pt x="1678781" y="35719"/>
                </a:lnTo>
                <a:lnTo>
                  <a:pt x="1705571" y="35719"/>
                </a:lnTo>
                <a:lnTo>
                  <a:pt x="1732360" y="35719"/>
                </a:lnTo>
                <a:lnTo>
                  <a:pt x="1759149" y="44649"/>
                </a:lnTo>
                <a:lnTo>
                  <a:pt x="1785938" y="44649"/>
                </a:lnTo>
                <a:lnTo>
                  <a:pt x="1812727" y="44649"/>
                </a:lnTo>
                <a:lnTo>
                  <a:pt x="1830586" y="44649"/>
                </a:lnTo>
                <a:lnTo>
                  <a:pt x="1857375" y="44649"/>
                </a:lnTo>
                <a:lnTo>
                  <a:pt x="1884164" y="53579"/>
                </a:lnTo>
                <a:lnTo>
                  <a:pt x="1910953" y="53579"/>
                </a:lnTo>
                <a:lnTo>
                  <a:pt x="1937742" y="53579"/>
                </a:lnTo>
                <a:lnTo>
                  <a:pt x="1964531" y="53579"/>
                </a:lnTo>
                <a:lnTo>
                  <a:pt x="1991321" y="53579"/>
                </a:lnTo>
                <a:lnTo>
                  <a:pt x="2018110" y="53579"/>
                </a:lnTo>
                <a:lnTo>
                  <a:pt x="2044899" y="62508"/>
                </a:lnTo>
                <a:lnTo>
                  <a:pt x="2080617" y="62508"/>
                </a:lnTo>
                <a:lnTo>
                  <a:pt x="2107406" y="62508"/>
                </a:lnTo>
                <a:lnTo>
                  <a:pt x="2134196" y="62508"/>
                </a:lnTo>
                <a:lnTo>
                  <a:pt x="2169914" y="62508"/>
                </a:lnTo>
                <a:lnTo>
                  <a:pt x="2196703" y="71438"/>
                </a:lnTo>
                <a:lnTo>
                  <a:pt x="2223492" y="71438"/>
                </a:lnTo>
                <a:lnTo>
                  <a:pt x="2259211" y="71438"/>
                </a:lnTo>
                <a:lnTo>
                  <a:pt x="2294930" y="71438"/>
                </a:lnTo>
                <a:lnTo>
                  <a:pt x="2321719" y="80368"/>
                </a:lnTo>
                <a:lnTo>
                  <a:pt x="2357438" y="80368"/>
                </a:lnTo>
                <a:lnTo>
                  <a:pt x="2393156" y="80368"/>
                </a:lnTo>
                <a:lnTo>
                  <a:pt x="2419946" y="80368"/>
                </a:lnTo>
                <a:lnTo>
                  <a:pt x="2455664" y="89297"/>
                </a:lnTo>
                <a:lnTo>
                  <a:pt x="2491383" y="89297"/>
                </a:lnTo>
                <a:lnTo>
                  <a:pt x="2518172" y="89297"/>
                </a:lnTo>
                <a:lnTo>
                  <a:pt x="2553891" y="98227"/>
                </a:lnTo>
                <a:lnTo>
                  <a:pt x="2589610" y="98227"/>
                </a:lnTo>
                <a:lnTo>
                  <a:pt x="2625328" y="98227"/>
                </a:lnTo>
                <a:lnTo>
                  <a:pt x="2661047" y="107157"/>
                </a:lnTo>
                <a:lnTo>
                  <a:pt x="2687836" y="107157"/>
                </a:lnTo>
                <a:lnTo>
                  <a:pt x="2723555" y="107157"/>
                </a:lnTo>
                <a:lnTo>
                  <a:pt x="2759274" y="107157"/>
                </a:lnTo>
                <a:lnTo>
                  <a:pt x="2794992" y="116086"/>
                </a:lnTo>
                <a:lnTo>
                  <a:pt x="2821781" y="116086"/>
                </a:lnTo>
                <a:lnTo>
                  <a:pt x="2857500" y="116086"/>
                </a:lnTo>
                <a:lnTo>
                  <a:pt x="2893219" y="116086"/>
                </a:lnTo>
                <a:lnTo>
                  <a:pt x="2920008" y="125016"/>
                </a:lnTo>
                <a:lnTo>
                  <a:pt x="2955727" y="125016"/>
                </a:lnTo>
                <a:lnTo>
                  <a:pt x="2991446" y="125016"/>
                </a:lnTo>
                <a:lnTo>
                  <a:pt x="3018235" y="125016"/>
                </a:lnTo>
                <a:lnTo>
                  <a:pt x="3053953" y="125016"/>
                </a:lnTo>
                <a:lnTo>
                  <a:pt x="3089672" y="125016"/>
                </a:lnTo>
                <a:lnTo>
                  <a:pt x="3116461" y="125016"/>
                </a:lnTo>
                <a:lnTo>
                  <a:pt x="3152180" y="133946"/>
                </a:lnTo>
                <a:lnTo>
                  <a:pt x="3187899" y="133946"/>
                </a:lnTo>
                <a:lnTo>
                  <a:pt x="3223617" y="133946"/>
                </a:lnTo>
                <a:lnTo>
                  <a:pt x="3259336" y="133946"/>
                </a:lnTo>
                <a:lnTo>
                  <a:pt x="3295055" y="142875"/>
                </a:lnTo>
                <a:lnTo>
                  <a:pt x="3330774" y="142875"/>
                </a:lnTo>
                <a:lnTo>
                  <a:pt x="3366492" y="142875"/>
                </a:lnTo>
                <a:lnTo>
                  <a:pt x="3393281" y="142875"/>
                </a:lnTo>
                <a:lnTo>
                  <a:pt x="3429000" y="151805"/>
                </a:lnTo>
                <a:lnTo>
                  <a:pt x="3464719" y="151805"/>
                </a:lnTo>
                <a:lnTo>
                  <a:pt x="3500438" y="151805"/>
                </a:lnTo>
                <a:lnTo>
                  <a:pt x="3527227" y="160735"/>
                </a:lnTo>
                <a:lnTo>
                  <a:pt x="3562946" y="160735"/>
                </a:lnTo>
                <a:lnTo>
                  <a:pt x="3598664" y="160735"/>
                </a:lnTo>
                <a:lnTo>
                  <a:pt x="3625453" y="160735"/>
                </a:lnTo>
                <a:lnTo>
                  <a:pt x="3661172" y="169664"/>
                </a:lnTo>
                <a:lnTo>
                  <a:pt x="3687961" y="169664"/>
                </a:lnTo>
                <a:lnTo>
                  <a:pt x="3723680" y="178594"/>
                </a:lnTo>
                <a:lnTo>
                  <a:pt x="3750469" y="178594"/>
                </a:lnTo>
                <a:lnTo>
                  <a:pt x="3777258" y="178594"/>
                </a:lnTo>
                <a:lnTo>
                  <a:pt x="3812977" y="187524"/>
                </a:lnTo>
                <a:lnTo>
                  <a:pt x="3839766" y="187524"/>
                </a:lnTo>
                <a:lnTo>
                  <a:pt x="3866555" y="187524"/>
                </a:lnTo>
                <a:lnTo>
                  <a:pt x="3893344" y="196454"/>
                </a:lnTo>
                <a:lnTo>
                  <a:pt x="3920133" y="196454"/>
                </a:lnTo>
                <a:lnTo>
                  <a:pt x="3946922" y="196454"/>
                </a:lnTo>
                <a:lnTo>
                  <a:pt x="3964781" y="205383"/>
                </a:lnTo>
                <a:lnTo>
                  <a:pt x="3991571" y="205383"/>
                </a:lnTo>
                <a:lnTo>
                  <a:pt x="4018360" y="214313"/>
                </a:lnTo>
                <a:lnTo>
                  <a:pt x="4036219" y="214313"/>
                </a:lnTo>
                <a:lnTo>
                  <a:pt x="4063008" y="223243"/>
                </a:lnTo>
                <a:lnTo>
                  <a:pt x="4080867" y="223243"/>
                </a:lnTo>
                <a:lnTo>
                  <a:pt x="4098727" y="232172"/>
                </a:lnTo>
                <a:lnTo>
                  <a:pt x="4107656" y="232172"/>
                </a:lnTo>
                <a:lnTo>
                  <a:pt x="4125516" y="232172"/>
                </a:lnTo>
                <a:lnTo>
                  <a:pt x="4143375" y="232172"/>
                </a:lnTo>
                <a:lnTo>
                  <a:pt x="4152305" y="241102"/>
                </a:lnTo>
                <a:lnTo>
                  <a:pt x="4161235" y="241102"/>
                </a:lnTo>
                <a:lnTo>
                  <a:pt x="4170164" y="241102"/>
                </a:lnTo>
                <a:lnTo>
                  <a:pt x="4179094" y="241102"/>
                </a:lnTo>
                <a:lnTo>
                  <a:pt x="4188024" y="241102"/>
                </a:lnTo>
                <a:lnTo>
                  <a:pt x="4188024" y="241102"/>
                </a:lnTo>
                <a:lnTo>
                  <a:pt x="4188024" y="241102"/>
                </a:lnTo>
                <a:lnTo>
                  <a:pt x="4196953" y="241102"/>
                </a:lnTo>
                <a:lnTo>
                  <a:pt x="4196953" y="232172"/>
                </a:lnTo>
                <a:lnTo>
                  <a:pt x="4196953" y="232172"/>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 name="Freeform 2"/>
          <p:cNvSpPr/>
          <p:nvPr/>
        </p:nvSpPr>
        <p:spPr bwMode="auto">
          <a:xfrm>
            <a:off x="1616273" y="4670226"/>
            <a:ext cx="1187650" cy="62509"/>
          </a:xfrm>
          <a:custGeom>
            <a:avLst/>
            <a:gdLst/>
            <a:ahLst/>
            <a:cxnLst/>
            <a:rect l="0" t="0" r="0" b="0"/>
            <a:pathLst>
              <a:path w="1187650" h="62509">
                <a:moveTo>
                  <a:pt x="0" y="0"/>
                </a:moveTo>
                <a:lnTo>
                  <a:pt x="0" y="0"/>
                </a:lnTo>
                <a:lnTo>
                  <a:pt x="0" y="0"/>
                </a:lnTo>
                <a:lnTo>
                  <a:pt x="0" y="0"/>
                </a:lnTo>
                <a:lnTo>
                  <a:pt x="0" y="0"/>
                </a:lnTo>
                <a:lnTo>
                  <a:pt x="0" y="0"/>
                </a:lnTo>
                <a:lnTo>
                  <a:pt x="0" y="0"/>
                </a:lnTo>
                <a:lnTo>
                  <a:pt x="0" y="0"/>
                </a:lnTo>
                <a:lnTo>
                  <a:pt x="0" y="0"/>
                </a:lnTo>
                <a:lnTo>
                  <a:pt x="8930" y="0"/>
                </a:lnTo>
                <a:lnTo>
                  <a:pt x="8930" y="0"/>
                </a:lnTo>
                <a:lnTo>
                  <a:pt x="8930" y="8930"/>
                </a:lnTo>
                <a:lnTo>
                  <a:pt x="8930" y="8930"/>
                </a:lnTo>
                <a:lnTo>
                  <a:pt x="17860" y="8930"/>
                </a:lnTo>
                <a:lnTo>
                  <a:pt x="17860" y="8930"/>
                </a:lnTo>
                <a:lnTo>
                  <a:pt x="17860" y="8930"/>
                </a:lnTo>
                <a:lnTo>
                  <a:pt x="26790" y="8930"/>
                </a:lnTo>
                <a:lnTo>
                  <a:pt x="26790" y="8930"/>
                </a:lnTo>
                <a:lnTo>
                  <a:pt x="35719" y="8930"/>
                </a:lnTo>
                <a:lnTo>
                  <a:pt x="44649" y="8930"/>
                </a:lnTo>
                <a:lnTo>
                  <a:pt x="44649" y="8930"/>
                </a:lnTo>
                <a:lnTo>
                  <a:pt x="53579" y="8930"/>
                </a:lnTo>
                <a:lnTo>
                  <a:pt x="62508" y="8930"/>
                </a:lnTo>
                <a:lnTo>
                  <a:pt x="71438" y="8930"/>
                </a:lnTo>
                <a:lnTo>
                  <a:pt x="80368" y="8930"/>
                </a:lnTo>
                <a:lnTo>
                  <a:pt x="89297" y="8930"/>
                </a:lnTo>
                <a:lnTo>
                  <a:pt x="98227" y="8930"/>
                </a:lnTo>
                <a:lnTo>
                  <a:pt x="116086" y="8930"/>
                </a:lnTo>
                <a:lnTo>
                  <a:pt x="125016" y="8930"/>
                </a:lnTo>
                <a:lnTo>
                  <a:pt x="133946" y="8930"/>
                </a:lnTo>
                <a:lnTo>
                  <a:pt x="142875" y="8930"/>
                </a:lnTo>
                <a:lnTo>
                  <a:pt x="151805" y="8930"/>
                </a:lnTo>
                <a:lnTo>
                  <a:pt x="169665" y="8930"/>
                </a:lnTo>
                <a:lnTo>
                  <a:pt x="178594" y="8930"/>
                </a:lnTo>
                <a:lnTo>
                  <a:pt x="187524" y="8930"/>
                </a:lnTo>
                <a:lnTo>
                  <a:pt x="205383" y="8930"/>
                </a:lnTo>
                <a:lnTo>
                  <a:pt x="214313" y="8930"/>
                </a:lnTo>
                <a:lnTo>
                  <a:pt x="232172" y="8930"/>
                </a:lnTo>
                <a:lnTo>
                  <a:pt x="250032" y="8930"/>
                </a:lnTo>
                <a:lnTo>
                  <a:pt x="258961" y="8930"/>
                </a:lnTo>
                <a:lnTo>
                  <a:pt x="276821" y="8930"/>
                </a:lnTo>
                <a:lnTo>
                  <a:pt x="294680" y="8930"/>
                </a:lnTo>
                <a:lnTo>
                  <a:pt x="312540" y="8930"/>
                </a:lnTo>
                <a:lnTo>
                  <a:pt x="321469" y="8930"/>
                </a:lnTo>
                <a:lnTo>
                  <a:pt x="339329" y="8930"/>
                </a:lnTo>
                <a:lnTo>
                  <a:pt x="357188" y="8930"/>
                </a:lnTo>
                <a:lnTo>
                  <a:pt x="375047" y="17860"/>
                </a:lnTo>
                <a:lnTo>
                  <a:pt x="392907" y="8930"/>
                </a:lnTo>
                <a:lnTo>
                  <a:pt x="419696" y="17860"/>
                </a:lnTo>
                <a:lnTo>
                  <a:pt x="437555" y="17860"/>
                </a:lnTo>
                <a:lnTo>
                  <a:pt x="455415" y="8930"/>
                </a:lnTo>
                <a:lnTo>
                  <a:pt x="473274" y="17860"/>
                </a:lnTo>
                <a:lnTo>
                  <a:pt x="491133" y="17860"/>
                </a:lnTo>
                <a:lnTo>
                  <a:pt x="508993" y="17860"/>
                </a:lnTo>
                <a:lnTo>
                  <a:pt x="535782" y="17860"/>
                </a:lnTo>
                <a:lnTo>
                  <a:pt x="553641" y="17860"/>
                </a:lnTo>
                <a:lnTo>
                  <a:pt x="571500" y="17860"/>
                </a:lnTo>
                <a:lnTo>
                  <a:pt x="598290" y="17860"/>
                </a:lnTo>
                <a:lnTo>
                  <a:pt x="616149" y="17860"/>
                </a:lnTo>
                <a:lnTo>
                  <a:pt x="642938" y="17860"/>
                </a:lnTo>
                <a:lnTo>
                  <a:pt x="660797" y="17860"/>
                </a:lnTo>
                <a:lnTo>
                  <a:pt x="687586" y="17860"/>
                </a:lnTo>
                <a:lnTo>
                  <a:pt x="705446" y="17860"/>
                </a:lnTo>
                <a:lnTo>
                  <a:pt x="723305" y="17860"/>
                </a:lnTo>
                <a:lnTo>
                  <a:pt x="750094" y="26789"/>
                </a:lnTo>
                <a:lnTo>
                  <a:pt x="767954" y="26789"/>
                </a:lnTo>
                <a:lnTo>
                  <a:pt x="785813" y="26789"/>
                </a:lnTo>
                <a:lnTo>
                  <a:pt x="803672" y="26789"/>
                </a:lnTo>
                <a:lnTo>
                  <a:pt x="830461" y="26789"/>
                </a:lnTo>
                <a:lnTo>
                  <a:pt x="839391" y="26789"/>
                </a:lnTo>
                <a:lnTo>
                  <a:pt x="857250" y="26789"/>
                </a:lnTo>
                <a:lnTo>
                  <a:pt x="875110" y="35719"/>
                </a:lnTo>
                <a:lnTo>
                  <a:pt x="892969" y="35719"/>
                </a:lnTo>
                <a:lnTo>
                  <a:pt x="901899" y="35719"/>
                </a:lnTo>
                <a:lnTo>
                  <a:pt x="919758" y="35719"/>
                </a:lnTo>
                <a:lnTo>
                  <a:pt x="928688" y="35719"/>
                </a:lnTo>
                <a:lnTo>
                  <a:pt x="946547" y="44649"/>
                </a:lnTo>
                <a:lnTo>
                  <a:pt x="955477" y="44649"/>
                </a:lnTo>
                <a:lnTo>
                  <a:pt x="973336" y="44649"/>
                </a:lnTo>
                <a:lnTo>
                  <a:pt x="982266" y="44649"/>
                </a:lnTo>
                <a:lnTo>
                  <a:pt x="991196" y="44649"/>
                </a:lnTo>
                <a:lnTo>
                  <a:pt x="1009055" y="44649"/>
                </a:lnTo>
                <a:lnTo>
                  <a:pt x="1017985" y="44649"/>
                </a:lnTo>
                <a:lnTo>
                  <a:pt x="1026915" y="44649"/>
                </a:lnTo>
                <a:lnTo>
                  <a:pt x="1035844" y="44649"/>
                </a:lnTo>
                <a:lnTo>
                  <a:pt x="1044774" y="44649"/>
                </a:lnTo>
                <a:lnTo>
                  <a:pt x="1062633" y="44649"/>
                </a:lnTo>
                <a:lnTo>
                  <a:pt x="1071563" y="44649"/>
                </a:lnTo>
                <a:lnTo>
                  <a:pt x="1080493" y="44649"/>
                </a:lnTo>
                <a:lnTo>
                  <a:pt x="1089422" y="53578"/>
                </a:lnTo>
                <a:lnTo>
                  <a:pt x="1098352" y="53578"/>
                </a:lnTo>
                <a:lnTo>
                  <a:pt x="1107282" y="53578"/>
                </a:lnTo>
                <a:lnTo>
                  <a:pt x="1116211" y="53578"/>
                </a:lnTo>
                <a:lnTo>
                  <a:pt x="1125141" y="53578"/>
                </a:lnTo>
                <a:lnTo>
                  <a:pt x="1134071" y="53578"/>
                </a:lnTo>
                <a:lnTo>
                  <a:pt x="1143000" y="53578"/>
                </a:lnTo>
                <a:lnTo>
                  <a:pt x="1143000" y="53578"/>
                </a:lnTo>
                <a:lnTo>
                  <a:pt x="1151930" y="53578"/>
                </a:lnTo>
                <a:lnTo>
                  <a:pt x="1160860" y="53578"/>
                </a:lnTo>
                <a:lnTo>
                  <a:pt x="1160860" y="53578"/>
                </a:lnTo>
                <a:lnTo>
                  <a:pt x="1169790" y="53578"/>
                </a:lnTo>
                <a:lnTo>
                  <a:pt x="1169790" y="62508"/>
                </a:lnTo>
                <a:lnTo>
                  <a:pt x="1178719" y="62508"/>
                </a:lnTo>
                <a:lnTo>
                  <a:pt x="1178719" y="62508"/>
                </a:lnTo>
                <a:lnTo>
                  <a:pt x="1178719" y="62508"/>
                </a:lnTo>
                <a:lnTo>
                  <a:pt x="1178719" y="62508"/>
                </a:lnTo>
                <a:lnTo>
                  <a:pt x="1178719" y="62508"/>
                </a:lnTo>
                <a:lnTo>
                  <a:pt x="1178719" y="62508"/>
                </a:lnTo>
                <a:lnTo>
                  <a:pt x="1187649" y="62508"/>
                </a:lnTo>
                <a:lnTo>
                  <a:pt x="1187649" y="62508"/>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 name="Freeform 3"/>
          <p:cNvSpPr/>
          <p:nvPr/>
        </p:nvSpPr>
        <p:spPr bwMode="auto">
          <a:xfrm>
            <a:off x="5741789" y="4741664"/>
            <a:ext cx="2303860" cy="142876"/>
          </a:xfrm>
          <a:custGeom>
            <a:avLst/>
            <a:gdLst/>
            <a:ahLst/>
            <a:cxnLst/>
            <a:rect l="0" t="0" r="0" b="0"/>
            <a:pathLst>
              <a:path w="2303860" h="142876">
                <a:moveTo>
                  <a:pt x="8930" y="0"/>
                </a:moveTo>
                <a:lnTo>
                  <a:pt x="0" y="0"/>
                </a:lnTo>
                <a:lnTo>
                  <a:pt x="0" y="0"/>
                </a:lnTo>
                <a:lnTo>
                  <a:pt x="0" y="0"/>
                </a:lnTo>
                <a:lnTo>
                  <a:pt x="8930" y="0"/>
                </a:lnTo>
                <a:lnTo>
                  <a:pt x="8930" y="0"/>
                </a:lnTo>
                <a:lnTo>
                  <a:pt x="17859" y="0"/>
                </a:lnTo>
                <a:lnTo>
                  <a:pt x="17859" y="0"/>
                </a:lnTo>
                <a:lnTo>
                  <a:pt x="26789" y="0"/>
                </a:lnTo>
                <a:lnTo>
                  <a:pt x="35719" y="0"/>
                </a:lnTo>
                <a:lnTo>
                  <a:pt x="53578" y="0"/>
                </a:lnTo>
                <a:lnTo>
                  <a:pt x="71438" y="8929"/>
                </a:lnTo>
                <a:lnTo>
                  <a:pt x="80367" y="8929"/>
                </a:lnTo>
                <a:lnTo>
                  <a:pt x="98227" y="8929"/>
                </a:lnTo>
                <a:lnTo>
                  <a:pt x="125016" y="8929"/>
                </a:lnTo>
                <a:lnTo>
                  <a:pt x="142875" y="8929"/>
                </a:lnTo>
                <a:lnTo>
                  <a:pt x="160734" y="17859"/>
                </a:lnTo>
                <a:lnTo>
                  <a:pt x="187524" y="17859"/>
                </a:lnTo>
                <a:lnTo>
                  <a:pt x="214313" y="26789"/>
                </a:lnTo>
                <a:lnTo>
                  <a:pt x="241102" y="26789"/>
                </a:lnTo>
                <a:lnTo>
                  <a:pt x="267891" y="26789"/>
                </a:lnTo>
                <a:lnTo>
                  <a:pt x="294680" y="35718"/>
                </a:lnTo>
                <a:lnTo>
                  <a:pt x="321469" y="44648"/>
                </a:lnTo>
                <a:lnTo>
                  <a:pt x="357188" y="44648"/>
                </a:lnTo>
                <a:lnTo>
                  <a:pt x="392906" y="44648"/>
                </a:lnTo>
                <a:lnTo>
                  <a:pt x="419695" y="53578"/>
                </a:lnTo>
                <a:lnTo>
                  <a:pt x="455414" y="53578"/>
                </a:lnTo>
                <a:lnTo>
                  <a:pt x="491133" y="53578"/>
                </a:lnTo>
                <a:lnTo>
                  <a:pt x="517922" y="62507"/>
                </a:lnTo>
                <a:lnTo>
                  <a:pt x="553641" y="62507"/>
                </a:lnTo>
                <a:lnTo>
                  <a:pt x="589359" y="71437"/>
                </a:lnTo>
                <a:lnTo>
                  <a:pt x="625078" y="71437"/>
                </a:lnTo>
                <a:lnTo>
                  <a:pt x="660797" y="71437"/>
                </a:lnTo>
                <a:lnTo>
                  <a:pt x="696516" y="71437"/>
                </a:lnTo>
                <a:lnTo>
                  <a:pt x="741164" y="71437"/>
                </a:lnTo>
                <a:lnTo>
                  <a:pt x="776883" y="71437"/>
                </a:lnTo>
                <a:lnTo>
                  <a:pt x="812602" y="71437"/>
                </a:lnTo>
                <a:lnTo>
                  <a:pt x="848320" y="71437"/>
                </a:lnTo>
                <a:lnTo>
                  <a:pt x="884039" y="80367"/>
                </a:lnTo>
                <a:lnTo>
                  <a:pt x="919758" y="80367"/>
                </a:lnTo>
                <a:lnTo>
                  <a:pt x="955477" y="80367"/>
                </a:lnTo>
                <a:lnTo>
                  <a:pt x="1000125" y="80367"/>
                </a:lnTo>
                <a:lnTo>
                  <a:pt x="1035844" y="80367"/>
                </a:lnTo>
                <a:lnTo>
                  <a:pt x="1071563" y="80367"/>
                </a:lnTo>
                <a:lnTo>
                  <a:pt x="1116211" y="80367"/>
                </a:lnTo>
                <a:lnTo>
                  <a:pt x="1151930" y="80367"/>
                </a:lnTo>
                <a:lnTo>
                  <a:pt x="1196578" y="80367"/>
                </a:lnTo>
                <a:lnTo>
                  <a:pt x="1232297" y="80367"/>
                </a:lnTo>
                <a:lnTo>
                  <a:pt x="1268016" y="80367"/>
                </a:lnTo>
                <a:lnTo>
                  <a:pt x="1312664" y="71437"/>
                </a:lnTo>
                <a:lnTo>
                  <a:pt x="1348383" y="71437"/>
                </a:lnTo>
                <a:lnTo>
                  <a:pt x="1384102" y="71437"/>
                </a:lnTo>
                <a:lnTo>
                  <a:pt x="1428750" y="71437"/>
                </a:lnTo>
                <a:lnTo>
                  <a:pt x="1464469" y="71437"/>
                </a:lnTo>
                <a:lnTo>
                  <a:pt x="1500188" y="71437"/>
                </a:lnTo>
                <a:lnTo>
                  <a:pt x="1535906" y="71437"/>
                </a:lnTo>
                <a:lnTo>
                  <a:pt x="1580555" y="71437"/>
                </a:lnTo>
                <a:lnTo>
                  <a:pt x="1616274" y="71437"/>
                </a:lnTo>
                <a:lnTo>
                  <a:pt x="1660922" y="62507"/>
                </a:lnTo>
                <a:lnTo>
                  <a:pt x="1696641" y="62507"/>
                </a:lnTo>
                <a:lnTo>
                  <a:pt x="1732359" y="62507"/>
                </a:lnTo>
                <a:lnTo>
                  <a:pt x="1777008" y="62507"/>
                </a:lnTo>
                <a:lnTo>
                  <a:pt x="1812727" y="62507"/>
                </a:lnTo>
                <a:lnTo>
                  <a:pt x="1848445" y="62507"/>
                </a:lnTo>
                <a:lnTo>
                  <a:pt x="1884164" y="62507"/>
                </a:lnTo>
                <a:lnTo>
                  <a:pt x="1919883" y="71437"/>
                </a:lnTo>
                <a:lnTo>
                  <a:pt x="1955602" y="71437"/>
                </a:lnTo>
                <a:lnTo>
                  <a:pt x="2000250" y="71437"/>
                </a:lnTo>
                <a:lnTo>
                  <a:pt x="2027039" y="80367"/>
                </a:lnTo>
                <a:lnTo>
                  <a:pt x="2062758" y="80367"/>
                </a:lnTo>
                <a:lnTo>
                  <a:pt x="2098477" y="89297"/>
                </a:lnTo>
                <a:lnTo>
                  <a:pt x="2125266" y="98226"/>
                </a:lnTo>
                <a:lnTo>
                  <a:pt x="2152055" y="98226"/>
                </a:lnTo>
                <a:lnTo>
                  <a:pt x="2178844" y="107156"/>
                </a:lnTo>
                <a:lnTo>
                  <a:pt x="2205633" y="116086"/>
                </a:lnTo>
                <a:lnTo>
                  <a:pt x="2223492" y="125015"/>
                </a:lnTo>
                <a:lnTo>
                  <a:pt x="2241352" y="125015"/>
                </a:lnTo>
                <a:lnTo>
                  <a:pt x="2259211" y="133945"/>
                </a:lnTo>
                <a:lnTo>
                  <a:pt x="2268141" y="133945"/>
                </a:lnTo>
                <a:lnTo>
                  <a:pt x="2286000" y="142875"/>
                </a:lnTo>
                <a:lnTo>
                  <a:pt x="2286000" y="142875"/>
                </a:lnTo>
                <a:lnTo>
                  <a:pt x="2303859" y="142875"/>
                </a:lnTo>
                <a:lnTo>
                  <a:pt x="2303859" y="142875"/>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5" name="Freeform 4"/>
          <p:cNvSpPr/>
          <p:nvPr/>
        </p:nvSpPr>
        <p:spPr bwMode="auto">
          <a:xfrm>
            <a:off x="964406" y="5179219"/>
            <a:ext cx="1026915" cy="35720"/>
          </a:xfrm>
          <a:custGeom>
            <a:avLst/>
            <a:gdLst/>
            <a:ahLst/>
            <a:cxnLst/>
            <a:rect l="0" t="0" r="0" b="0"/>
            <a:pathLst>
              <a:path w="1026915" h="35720">
                <a:moveTo>
                  <a:pt x="0" y="26789"/>
                </a:moveTo>
                <a:lnTo>
                  <a:pt x="0" y="26789"/>
                </a:lnTo>
                <a:lnTo>
                  <a:pt x="0" y="26789"/>
                </a:lnTo>
                <a:lnTo>
                  <a:pt x="0" y="26789"/>
                </a:lnTo>
                <a:lnTo>
                  <a:pt x="8930" y="26789"/>
                </a:lnTo>
                <a:lnTo>
                  <a:pt x="17860" y="26789"/>
                </a:lnTo>
                <a:lnTo>
                  <a:pt x="26789" y="26789"/>
                </a:lnTo>
                <a:lnTo>
                  <a:pt x="44649" y="26789"/>
                </a:lnTo>
                <a:lnTo>
                  <a:pt x="53578" y="26789"/>
                </a:lnTo>
                <a:lnTo>
                  <a:pt x="71438" y="26789"/>
                </a:lnTo>
                <a:lnTo>
                  <a:pt x="98227" y="26789"/>
                </a:lnTo>
                <a:lnTo>
                  <a:pt x="116086" y="26789"/>
                </a:lnTo>
                <a:lnTo>
                  <a:pt x="142875" y="26789"/>
                </a:lnTo>
                <a:lnTo>
                  <a:pt x="169664" y="35719"/>
                </a:lnTo>
                <a:lnTo>
                  <a:pt x="196453" y="35719"/>
                </a:lnTo>
                <a:lnTo>
                  <a:pt x="223243" y="35719"/>
                </a:lnTo>
                <a:lnTo>
                  <a:pt x="258961" y="26789"/>
                </a:lnTo>
                <a:lnTo>
                  <a:pt x="285750" y="26789"/>
                </a:lnTo>
                <a:lnTo>
                  <a:pt x="321469" y="26789"/>
                </a:lnTo>
                <a:lnTo>
                  <a:pt x="348258" y="17859"/>
                </a:lnTo>
                <a:lnTo>
                  <a:pt x="383977" y="17859"/>
                </a:lnTo>
                <a:lnTo>
                  <a:pt x="419696" y="17859"/>
                </a:lnTo>
                <a:lnTo>
                  <a:pt x="455414" y="8929"/>
                </a:lnTo>
                <a:lnTo>
                  <a:pt x="491133" y="8929"/>
                </a:lnTo>
                <a:lnTo>
                  <a:pt x="535782" y="0"/>
                </a:lnTo>
                <a:lnTo>
                  <a:pt x="571500" y="0"/>
                </a:lnTo>
                <a:lnTo>
                  <a:pt x="607219" y="0"/>
                </a:lnTo>
                <a:lnTo>
                  <a:pt x="651867" y="0"/>
                </a:lnTo>
                <a:lnTo>
                  <a:pt x="687586" y="0"/>
                </a:lnTo>
                <a:lnTo>
                  <a:pt x="732235" y="0"/>
                </a:lnTo>
                <a:lnTo>
                  <a:pt x="767953" y="0"/>
                </a:lnTo>
                <a:lnTo>
                  <a:pt x="803672" y="0"/>
                </a:lnTo>
                <a:lnTo>
                  <a:pt x="839391" y="0"/>
                </a:lnTo>
                <a:lnTo>
                  <a:pt x="866180" y="8929"/>
                </a:lnTo>
                <a:lnTo>
                  <a:pt x="901899" y="8929"/>
                </a:lnTo>
                <a:lnTo>
                  <a:pt x="919758" y="8929"/>
                </a:lnTo>
                <a:lnTo>
                  <a:pt x="946547" y="8929"/>
                </a:lnTo>
                <a:lnTo>
                  <a:pt x="964407" y="17859"/>
                </a:lnTo>
                <a:lnTo>
                  <a:pt x="982266" y="17859"/>
                </a:lnTo>
                <a:lnTo>
                  <a:pt x="1000125" y="17859"/>
                </a:lnTo>
                <a:lnTo>
                  <a:pt x="1009055" y="26789"/>
                </a:lnTo>
                <a:lnTo>
                  <a:pt x="1026914" y="26789"/>
                </a:lnTo>
                <a:lnTo>
                  <a:pt x="1026914" y="26789"/>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6" name="Freeform 5"/>
          <p:cNvSpPr/>
          <p:nvPr/>
        </p:nvSpPr>
        <p:spPr bwMode="auto">
          <a:xfrm>
            <a:off x="2071688" y="3786187"/>
            <a:ext cx="4929188" cy="169665"/>
          </a:xfrm>
          <a:custGeom>
            <a:avLst/>
            <a:gdLst/>
            <a:ahLst/>
            <a:cxnLst/>
            <a:rect l="0" t="0" r="0" b="0"/>
            <a:pathLst>
              <a:path w="4929188" h="169665">
                <a:moveTo>
                  <a:pt x="0" y="0"/>
                </a:moveTo>
                <a:lnTo>
                  <a:pt x="0" y="0"/>
                </a:lnTo>
                <a:lnTo>
                  <a:pt x="0" y="0"/>
                </a:lnTo>
                <a:lnTo>
                  <a:pt x="0" y="0"/>
                </a:lnTo>
                <a:lnTo>
                  <a:pt x="0" y="0"/>
                </a:lnTo>
                <a:lnTo>
                  <a:pt x="0" y="0"/>
                </a:lnTo>
                <a:lnTo>
                  <a:pt x="0" y="0"/>
                </a:lnTo>
                <a:lnTo>
                  <a:pt x="8929" y="0"/>
                </a:lnTo>
                <a:lnTo>
                  <a:pt x="8929" y="0"/>
                </a:lnTo>
                <a:lnTo>
                  <a:pt x="8929" y="0"/>
                </a:lnTo>
                <a:lnTo>
                  <a:pt x="17859" y="8930"/>
                </a:lnTo>
                <a:lnTo>
                  <a:pt x="26789" y="8930"/>
                </a:lnTo>
                <a:lnTo>
                  <a:pt x="26789" y="8930"/>
                </a:lnTo>
                <a:lnTo>
                  <a:pt x="44648" y="8930"/>
                </a:lnTo>
                <a:lnTo>
                  <a:pt x="53578" y="17859"/>
                </a:lnTo>
                <a:lnTo>
                  <a:pt x="62507" y="17859"/>
                </a:lnTo>
                <a:lnTo>
                  <a:pt x="71437" y="17859"/>
                </a:lnTo>
                <a:lnTo>
                  <a:pt x="80367" y="17859"/>
                </a:lnTo>
                <a:lnTo>
                  <a:pt x="98226" y="17859"/>
                </a:lnTo>
                <a:lnTo>
                  <a:pt x="107156" y="17859"/>
                </a:lnTo>
                <a:lnTo>
                  <a:pt x="125015" y="17859"/>
                </a:lnTo>
                <a:lnTo>
                  <a:pt x="142875" y="17859"/>
                </a:lnTo>
                <a:lnTo>
                  <a:pt x="160734" y="17859"/>
                </a:lnTo>
                <a:lnTo>
                  <a:pt x="178593" y="17859"/>
                </a:lnTo>
                <a:lnTo>
                  <a:pt x="196453" y="17859"/>
                </a:lnTo>
                <a:lnTo>
                  <a:pt x="214312" y="17859"/>
                </a:lnTo>
                <a:lnTo>
                  <a:pt x="241101" y="17859"/>
                </a:lnTo>
                <a:lnTo>
                  <a:pt x="258960" y="17859"/>
                </a:lnTo>
                <a:lnTo>
                  <a:pt x="285750" y="17859"/>
                </a:lnTo>
                <a:lnTo>
                  <a:pt x="303609" y="17859"/>
                </a:lnTo>
                <a:lnTo>
                  <a:pt x="330398" y="17859"/>
                </a:lnTo>
                <a:lnTo>
                  <a:pt x="357187" y="17859"/>
                </a:lnTo>
                <a:lnTo>
                  <a:pt x="375046" y="17859"/>
                </a:lnTo>
                <a:lnTo>
                  <a:pt x="401835" y="17859"/>
                </a:lnTo>
                <a:lnTo>
                  <a:pt x="428625" y="17859"/>
                </a:lnTo>
                <a:lnTo>
                  <a:pt x="455414" y="17859"/>
                </a:lnTo>
                <a:lnTo>
                  <a:pt x="482203" y="17859"/>
                </a:lnTo>
                <a:lnTo>
                  <a:pt x="508992" y="17859"/>
                </a:lnTo>
                <a:lnTo>
                  <a:pt x="526851" y="17859"/>
                </a:lnTo>
                <a:lnTo>
                  <a:pt x="562570" y="17859"/>
                </a:lnTo>
                <a:lnTo>
                  <a:pt x="589359" y="17859"/>
                </a:lnTo>
                <a:lnTo>
                  <a:pt x="616148" y="17859"/>
                </a:lnTo>
                <a:lnTo>
                  <a:pt x="642937" y="17859"/>
                </a:lnTo>
                <a:lnTo>
                  <a:pt x="669726" y="17859"/>
                </a:lnTo>
                <a:lnTo>
                  <a:pt x="696515" y="26789"/>
                </a:lnTo>
                <a:lnTo>
                  <a:pt x="732234" y="17859"/>
                </a:lnTo>
                <a:lnTo>
                  <a:pt x="759023" y="26789"/>
                </a:lnTo>
                <a:lnTo>
                  <a:pt x="785812" y="26789"/>
                </a:lnTo>
                <a:lnTo>
                  <a:pt x="812601" y="26789"/>
                </a:lnTo>
                <a:lnTo>
                  <a:pt x="848320" y="26789"/>
                </a:lnTo>
                <a:lnTo>
                  <a:pt x="875109" y="26789"/>
                </a:lnTo>
                <a:lnTo>
                  <a:pt x="901898" y="26789"/>
                </a:lnTo>
                <a:lnTo>
                  <a:pt x="937617" y="26789"/>
                </a:lnTo>
                <a:lnTo>
                  <a:pt x="964406" y="26789"/>
                </a:lnTo>
                <a:lnTo>
                  <a:pt x="991195" y="26789"/>
                </a:lnTo>
                <a:lnTo>
                  <a:pt x="1026914" y="35719"/>
                </a:lnTo>
                <a:lnTo>
                  <a:pt x="1053703" y="35719"/>
                </a:lnTo>
                <a:lnTo>
                  <a:pt x="1080492" y="35719"/>
                </a:lnTo>
                <a:lnTo>
                  <a:pt x="1116210" y="35719"/>
                </a:lnTo>
                <a:lnTo>
                  <a:pt x="1143000" y="35719"/>
                </a:lnTo>
                <a:lnTo>
                  <a:pt x="1169789" y="35719"/>
                </a:lnTo>
                <a:lnTo>
                  <a:pt x="1196578" y="35719"/>
                </a:lnTo>
                <a:lnTo>
                  <a:pt x="1232296" y="35719"/>
                </a:lnTo>
                <a:lnTo>
                  <a:pt x="1259085" y="35719"/>
                </a:lnTo>
                <a:lnTo>
                  <a:pt x="1285875" y="35719"/>
                </a:lnTo>
                <a:lnTo>
                  <a:pt x="1312664" y="44649"/>
                </a:lnTo>
                <a:lnTo>
                  <a:pt x="1348382" y="44649"/>
                </a:lnTo>
                <a:lnTo>
                  <a:pt x="1375171" y="44649"/>
                </a:lnTo>
                <a:lnTo>
                  <a:pt x="1401960" y="44649"/>
                </a:lnTo>
                <a:lnTo>
                  <a:pt x="1428750" y="44649"/>
                </a:lnTo>
                <a:lnTo>
                  <a:pt x="1455539" y="44649"/>
                </a:lnTo>
                <a:lnTo>
                  <a:pt x="1482328" y="44649"/>
                </a:lnTo>
                <a:lnTo>
                  <a:pt x="1518046" y="44649"/>
                </a:lnTo>
                <a:lnTo>
                  <a:pt x="1544835" y="44649"/>
                </a:lnTo>
                <a:lnTo>
                  <a:pt x="1571625" y="44649"/>
                </a:lnTo>
                <a:lnTo>
                  <a:pt x="1598414" y="44649"/>
                </a:lnTo>
                <a:lnTo>
                  <a:pt x="1625203" y="44649"/>
                </a:lnTo>
                <a:lnTo>
                  <a:pt x="1651992" y="44649"/>
                </a:lnTo>
                <a:lnTo>
                  <a:pt x="1678781" y="44649"/>
                </a:lnTo>
                <a:lnTo>
                  <a:pt x="1696640" y="53578"/>
                </a:lnTo>
                <a:lnTo>
                  <a:pt x="1723429" y="53578"/>
                </a:lnTo>
                <a:lnTo>
                  <a:pt x="1741289" y="53578"/>
                </a:lnTo>
                <a:lnTo>
                  <a:pt x="1759148" y="53578"/>
                </a:lnTo>
                <a:lnTo>
                  <a:pt x="1777007" y="53578"/>
                </a:lnTo>
                <a:lnTo>
                  <a:pt x="1803796" y="53578"/>
                </a:lnTo>
                <a:lnTo>
                  <a:pt x="1812726" y="53578"/>
                </a:lnTo>
                <a:lnTo>
                  <a:pt x="1830585" y="53578"/>
                </a:lnTo>
                <a:lnTo>
                  <a:pt x="1839515" y="62508"/>
                </a:lnTo>
                <a:lnTo>
                  <a:pt x="1848445" y="62508"/>
                </a:lnTo>
                <a:lnTo>
                  <a:pt x="1857375" y="62508"/>
                </a:lnTo>
                <a:lnTo>
                  <a:pt x="1866304" y="62508"/>
                </a:lnTo>
                <a:lnTo>
                  <a:pt x="1875234" y="62508"/>
                </a:lnTo>
                <a:lnTo>
                  <a:pt x="1884164" y="62508"/>
                </a:lnTo>
                <a:lnTo>
                  <a:pt x="1884164" y="62508"/>
                </a:lnTo>
                <a:lnTo>
                  <a:pt x="1884164" y="62508"/>
                </a:lnTo>
                <a:lnTo>
                  <a:pt x="1893093" y="62508"/>
                </a:lnTo>
                <a:lnTo>
                  <a:pt x="1893093" y="71438"/>
                </a:lnTo>
                <a:lnTo>
                  <a:pt x="1893093" y="71438"/>
                </a:lnTo>
                <a:lnTo>
                  <a:pt x="1893093" y="71438"/>
                </a:lnTo>
                <a:lnTo>
                  <a:pt x="1893093" y="71438"/>
                </a:lnTo>
                <a:lnTo>
                  <a:pt x="1893093" y="71438"/>
                </a:lnTo>
                <a:lnTo>
                  <a:pt x="1902023" y="71438"/>
                </a:lnTo>
                <a:lnTo>
                  <a:pt x="1902023" y="71438"/>
                </a:lnTo>
                <a:lnTo>
                  <a:pt x="1902023" y="71438"/>
                </a:lnTo>
                <a:lnTo>
                  <a:pt x="1902023" y="71438"/>
                </a:lnTo>
                <a:lnTo>
                  <a:pt x="1902023" y="71438"/>
                </a:lnTo>
                <a:lnTo>
                  <a:pt x="1902023" y="71438"/>
                </a:lnTo>
                <a:lnTo>
                  <a:pt x="1902023" y="71438"/>
                </a:lnTo>
                <a:lnTo>
                  <a:pt x="1902023" y="71438"/>
                </a:lnTo>
                <a:lnTo>
                  <a:pt x="1902023" y="71438"/>
                </a:lnTo>
                <a:lnTo>
                  <a:pt x="1902023" y="71438"/>
                </a:lnTo>
                <a:lnTo>
                  <a:pt x="1902023" y="71438"/>
                </a:lnTo>
                <a:lnTo>
                  <a:pt x="1902023" y="71438"/>
                </a:lnTo>
                <a:lnTo>
                  <a:pt x="1902023" y="71438"/>
                </a:lnTo>
                <a:lnTo>
                  <a:pt x="1910953" y="71438"/>
                </a:lnTo>
                <a:lnTo>
                  <a:pt x="1910953" y="71438"/>
                </a:lnTo>
                <a:lnTo>
                  <a:pt x="1919882" y="71438"/>
                </a:lnTo>
                <a:lnTo>
                  <a:pt x="1919882" y="71438"/>
                </a:lnTo>
                <a:lnTo>
                  <a:pt x="1928812" y="71438"/>
                </a:lnTo>
                <a:lnTo>
                  <a:pt x="1937742" y="71438"/>
                </a:lnTo>
                <a:lnTo>
                  <a:pt x="1937742" y="71438"/>
                </a:lnTo>
                <a:lnTo>
                  <a:pt x="1946671" y="71438"/>
                </a:lnTo>
                <a:lnTo>
                  <a:pt x="1955601" y="71438"/>
                </a:lnTo>
                <a:lnTo>
                  <a:pt x="1964531" y="71438"/>
                </a:lnTo>
                <a:lnTo>
                  <a:pt x="1973460" y="71438"/>
                </a:lnTo>
                <a:lnTo>
                  <a:pt x="1982390" y="71438"/>
                </a:lnTo>
                <a:lnTo>
                  <a:pt x="2000250" y="71438"/>
                </a:lnTo>
                <a:lnTo>
                  <a:pt x="2009179" y="71438"/>
                </a:lnTo>
                <a:lnTo>
                  <a:pt x="2018109" y="71438"/>
                </a:lnTo>
                <a:lnTo>
                  <a:pt x="2035968" y="71438"/>
                </a:lnTo>
                <a:lnTo>
                  <a:pt x="2044898" y="71438"/>
                </a:lnTo>
                <a:lnTo>
                  <a:pt x="2062757" y="71438"/>
                </a:lnTo>
                <a:lnTo>
                  <a:pt x="2080617" y="71438"/>
                </a:lnTo>
                <a:lnTo>
                  <a:pt x="2089546" y="71438"/>
                </a:lnTo>
                <a:lnTo>
                  <a:pt x="2107406" y="71438"/>
                </a:lnTo>
                <a:lnTo>
                  <a:pt x="2116335" y="71438"/>
                </a:lnTo>
                <a:lnTo>
                  <a:pt x="2134195" y="71438"/>
                </a:lnTo>
                <a:lnTo>
                  <a:pt x="2152054" y="71438"/>
                </a:lnTo>
                <a:lnTo>
                  <a:pt x="2169914" y="71438"/>
                </a:lnTo>
                <a:lnTo>
                  <a:pt x="2187773" y="71438"/>
                </a:lnTo>
                <a:lnTo>
                  <a:pt x="2205632" y="71438"/>
                </a:lnTo>
                <a:lnTo>
                  <a:pt x="2223492" y="80367"/>
                </a:lnTo>
                <a:lnTo>
                  <a:pt x="2241351" y="80367"/>
                </a:lnTo>
                <a:lnTo>
                  <a:pt x="2259210" y="80367"/>
                </a:lnTo>
                <a:lnTo>
                  <a:pt x="2277070" y="80367"/>
                </a:lnTo>
                <a:lnTo>
                  <a:pt x="2303859" y="80367"/>
                </a:lnTo>
                <a:lnTo>
                  <a:pt x="2321718" y="80367"/>
                </a:lnTo>
                <a:lnTo>
                  <a:pt x="2339578" y="80367"/>
                </a:lnTo>
                <a:lnTo>
                  <a:pt x="2366367" y="89297"/>
                </a:lnTo>
                <a:lnTo>
                  <a:pt x="2384226" y="89297"/>
                </a:lnTo>
                <a:lnTo>
                  <a:pt x="2402085" y="89297"/>
                </a:lnTo>
                <a:lnTo>
                  <a:pt x="2428875" y="89297"/>
                </a:lnTo>
                <a:lnTo>
                  <a:pt x="2446734" y="98227"/>
                </a:lnTo>
                <a:lnTo>
                  <a:pt x="2473523" y="98227"/>
                </a:lnTo>
                <a:lnTo>
                  <a:pt x="2491382" y="98227"/>
                </a:lnTo>
                <a:lnTo>
                  <a:pt x="2518171" y="98227"/>
                </a:lnTo>
                <a:lnTo>
                  <a:pt x="2536031" y="107156"/>
                </a:lnTo>
                <a:lnTo>
                  <a:pt x="2562820" y="107156"/>
                </a:lnTo>
                <a:lnTo>
                  <a:pt x="2589609" y="116086"/>
                </a:lnTo>
                <a:lnTo>
                  <a:pt x="2607468" y="116086"/>
                </a:lnTo>
                <a:lnTo>
                  <a:pt x="2634257" y="116086"/>
                </a:lnTo>
                <a:lnTo>
                  <a:pt x="2652117" y="116086"/>
                </a:lnTo>
                <a:lnTo>
                  <a:pt x="2678906" y="116086"/>
                </a:lnTo>
                <a:lnTo>
                  <a:pt x="2696765" y="125016"/>
                </a:lnTo>
                <a:lnTo>
                  <a:pt x="2723554" y="125016"/>
                </a:lnTo>
                <a:lnTo>
                  <a:pt x="2750343" y="125016"/>
                </a:lnTo>
                <a:lnTo>
                  <a:pt x="2777132" y="125016"/>
                </a:lnTo>
                <a:lnTo>
                  <a:pt x="2794992" y="125016"/>
                </a:lnTo>
                <a:lnTo>
                  <a:pt x="2821781" y="133945"/>
                </a:lnTo>
                <a:lnTo>
                  <a:pt x="2848570" y="133945"/>
                </a:lnTo>
                <a:lnTo>
                  <a:pt x="2866429" y="133945"/>
                </a:lnTo>
                <a:lnTo>
                  <a:pt x="2893218" y="133945"/>
                </a:lnTo>
                <a:lnTo>
                  <a:pt x="2920007" y="142875"/>
                </a:lnTo>
                <a:lnTo>
                  <a:pt x="2937867" y="142875"/>
                </a:lnTo>
                <a:lnTo>
                  <a:pt x="2964656" y="142875"/>
                </a:lnTo>
                <a:lnTo>
                  <a:pt x="2991445" y="142875"/>
                </a:lnTo>
                <a:lnTo>
                  <a:pt x="3009304" y="142875"/>
                </a:lnTo>
                <a:lnTo>
                  <a:pt x="3036093" y="142875"/>
                </a:lnTo>
                <a:lnTo>
                  <a:pt x="3062882" y="142875"/>
                </a:lnTo>
                <a:lnTo>
                  <a:pt x="3089671" y="142875"/>
                </a:lnTo>
                <a:lnTo>
                  <a:pt x="3116460" y="151805"/>
                </a:lnTo>
                <a:lnTo>
                  <a:pt x="3134320" y="151805"/>
                </a:lnTo>
                <a:lnTo>
                  <a:pt x="3161109" y="151805"/>
                </a:lnTo>
                <a:lnTo>
                  <a:pt x="3187898" y="151805"/>
                </a:lnTo>
                <a:lnTo>
                  <a:pt x="3205757" y="142875"/>
                </a:lnTo>
                <a:lnTo>
                  <a:pt x="3232546" y="151805"/>
                </a:lnTo>
                <a:lnTo>
                  <a:pt x="3259335" y="151805"/>
                </a:lnTo>
                <a:lnTo>
                  <a:pt x="3277195" y="151805"/>
                </a:lnTo>
                <a:lnTo>
                  <a:pt x="3303984" y="151805"/>
                </a:lnTo>
                <a:lnTo>
                  <a:pt x="3330773" y="151805"/>
                </a:lnTo>
                <a:lnTo>
                  <a:pt x="3357562" y="151805"/>
                </a:lnTo>
                <a:lnTo>
                  <a:pt x="3384351" y="151805"/>
                </a:lnTo>
                <a:lnTo>
                  <a:pt x="3402210" y="151805"/>
                </a:lnTo>
                <a:lnTo>
                  <a:pt x="3429000" y="151805"/>
                </a:lnTo>
                <a:lnTo>
                  <a:pt x="3455789" y="151805"/>
                </a:lnTo>
                <a:lnTo>
                  <a:pt x="3482578" y="142875"/>
                </a:lnTo>
                <a:lnTo>
                  <a:pt x="3509367" y="142875"/>
                </a:lnTo>
                <a:lnTo>
                  <a:pt x="3527226" y="142875"/>
                </a:lnTo>
                <a:lnTo>
                  <a:pt x="3562945" y="142875"/>
                </a:lnTo>
                <a:lnTo>
                  <a:pt x="3580804" y="142875"/>
                </a:lnTo>
                <a:lnTo>
                  <a:pt x="3607593" y="142875"/>
                </a:lnTo>
                <a:lnTo>
                  <a:pt x="3634382" y="142875"/>
                </a:lnTo>
                <a:lnTo>
                  <a:pt x="3661171" y="142875"/>
                </a:lnTo>
                <a:lnTo>
                  <a:pt x="3687960" y="142875"/>
                </a:lnTo>
                <a:lnTo>
                  <a:pt x="3714750" y="142875"/>
                </a:lnTo>
                <a:lnTo>
                  <a:pt x="3741539" y="142875"/>
                </a:lnTo>
                <a:lnTo>
                  <a:pt x="3768328" y="142875"/>
                </a:lnTo>
                <a:lnTo>
                  <a:pt x="3795117" y="142875"/>
                </a:lnTo>
                <a:lnTo>
                  <a:pt x="3830835" y="142875"/>
                </a:lnTo>
                <a:lnTo>
                  <a:pt x="3848695" y="133945"/>
                </a:lnTo>
                <a:lnTo>
                  <a:pt x="3884414" y="133945"/>
                </a:lnTo>
                <a:lnTo>
                  <a:pt x="3911203" y="133945"/>
                </a:lnTo>
                <a:lnTo>
                  <a:pt x="3937992" y="133945"/>
                </a:lnTo>
                <a:lnTo>
                  <a:pt x="3964781" y="133945"/>
                </a:lnTo>
                <a:lnTo>
                  <a:pt x="3991570" y="133945"/>
                </a:lnTo>
                <a:lnTo>
                  <a:pt x="4018359" y="133945"/>
                </a:lnTo>
                <a:lnTo>
                  <a:pt x="4045148" y="133945"/>
                </a:lnTo>
                <a:lnTo>
                  <a:pt x="4080867" y="133945"/>
                </a:lnTo>
                <a:lnTo>
                  <a:pt x="4107656" y="133945"/>
                </a:lnTo>
                <a:lnTo>
                  <a:pt x="4134445" y="133945"/>
                </a:lnTo>
                <a:lnTo>
                  <a:pt x="4170164" y="133945"/>
                </a:lnTo>
                <a:lnTo>
                  <a:pt x="4196953" y="133945"/>
                </a:lnTo>
                <a:lnTo>
                  <a:pt x="4223742" y="133945"/>
                </a:lnTo>
                <a:lnTo>
                  <a:pt x="4250531" y="125016"/>
                </a:lnTo>
                <a:lnTo>
                  <a:pt x="4286250" y="125016"/>
                </a:lnTo>
                <a:lnTo>
                  <a:pt x="4313039" y="125016"/>
                </a:lnTo>
                <a:lnTo>
                  <a:pt x="4339828" y="125016"/>
                </a:lnTo>
                <a:lnTo>
                  <a:pt x="4366617" y="125016"/>
                </a:lnTo>
                <a:lnTo>
                  <a:pt x="4402335" y="125016"/>
                </a:lnTo>
                <a:lnTo>
                  <a:pt x="4429125" y="125016"/>
                </a:lnTo>
                <a:lnTo>
                  <a:pt x="4455914" y="125016"/>
                </a:lnTo>
                <a:lnTo>
                  <a:pt x="4482703" y="125016"/>
                </a:lnTo>
                <a:lnTo>
                  <a:pt x="4509492" y="133945"/>
                </a:lnTo>
                <a:lnTo>
                  <a:pt x="4545210" y="125016"/>
                </a:lnTo>
                <a:lnTo>
                  <a:pt x="4572000" y="133945"/>
                </a:lnTo>
                <a:lnTo>
                  <a:pt x="4598789" y="133945"/>
                </a:lnTo>
                <a:lnTo>
                  <a:pt x="4625578" y="133945"/>
                </a:lnTo>
                <a:lnTo>
                  <a:pt x="4652367" y="142875"/>
                </a:lnTo>
                <a:lnTo>
                  <a:pt x="4679156" y="142875"/>
                </a:lnTo>
                <a:lnTo>
                  <a:pt x="4697015" y="142875"/>
                </a:lnTo>
                <a:lnTo>
                  <a:pt x="4723804" y="142875"/>
                </a:lnTo>
                <a:lnTo>
                  <a:pt x="4750593" y="151805"/>
                </a:lnTo>
                <a:lnTo>
                  <a:pt x="4768453" y="151805"/>
                </a:lnTo>
                <a:lnTo>
                  <a:pt x="4795242" y="151805"/>
                </a:lnTo>
                <a:lnTo>
                  <a:pt x="4813101" y="151805"/>
                </a:lnTo>
                <a:lnTo>
                  <a:pt x="4830960" y="151805"/>
                </a:lnTo>
                <a:lnTo>
                  <a:pt x="4848820" y="160734"/>
                </a:lnTo>
                <a:lnTo>
                  <a:pt x="4866679" y="160734"/>
                </a:lnTo>
                <a:lnTo>
                  <a:pt x="4875609" y="160734"/>
                </a:lnTo>
                <a:lnTo>
                  <a:pt x="4893468" y="169664"/>
                </a:lnTo>
                <a:lnTo>
                  <a:pt x="4902398" y="169664"/>
                </a:lnTo>
                <a:lnTo>
                  <a:pt x="4911328" y="169664"/>
                </a:lnTo>
                <a:lnTo>
                  <a:pt x="4920257" y="169664"/>
                </a:lnTo>
                <a:lnTo>
                  <a:pt x="4920257" y="169664"/>
                </a:lnTo>
                <a:lnTo>
                  <a:pt x="4929187" y="169664"/>
                </a:lnTo>
                <a:lnTo>
                  <a:pt x="4929187" y="169664"/>
                </a:lnTo>
                <a:lnTo>
                  <a:pt x="4929187" y="169664"/>
                </a:lnTo>
                <a:lnTo>
                  <a:pt x="4929187" y="169664"/>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7" name="Freeform 6"/>
          <p:cNvSpPr/>
          <p:nvPr/>
        </p:nvSpPr>
        <p:spPr bwMode="auto">
          <a:xfrm>
            <a:off x="1714500" y="2393156"/>
            <a:ext cx="2625329" cy="80368"/>
          </a:xfrm>
          <a:custGeom>
            <a:avLst/>
            <a:gdLst/>
            <a:ahLst/>
            <a:cxnLst/>
            <a:rect l="0" t="0" r="0" b="0"/>
            <a:pathLst>
              <a:path w="2625329" h="80368">
                <a:moveTo>
                  <a:pt x="0" y="35719"/>
                </a:moveTo>
                <a:lnTo>
                  <a:pt x="0" y="35719"/>
                </a:lnTo>
                <a:lnTo>
                  <a:pt x="8930" y="35719"/>
                </a:lnTo>
                <a:lnTo>
                  <a:pt x="17859" y="35719"/>
                </a:lnTo>
                <a:lnTo>
                  <a:pt x="26789" y="35719"/>
                </a:lnTo>
                <a:lnTo>
                  <a:pt x="35719" y="35719"/>
                </a:lnTo>
                <a:lnTo>
                  <a:pt x="44648" y="35719"/>
                </a:lnTo>
                <a:lnTo>
                  <a:pt x="53578" y="44648"/>
                </a:lnTo>
                <a:lnTo>
                  <a:pt x="62508" y="44648"/>
                </a:lnTo>
                <a:lnTo>
                  <a:pt x="80367" y="44648"/>
                </a:lnTo>
                <a:lnTo>
                  <a:pt x="89297" y="44648"/>
                </a:lnTo>
                <a:lnTo>
                  <a:pt x="107156" y="44648"/>
                </a:lnTo>
                <a:lnTo>
                  <a:pt x="116086" y="44648"/>
                </a:lnTo>
                <a:lnTo>
                  <a:pt x="133945" y="44648"/>
                </a:lnTo>
                <a:lnTo>
                  <a:pt x="151805" y="44648"/>
                </a:lnTo>
                <a:lnTo>
                  <a:pt x="169664" y="44648"/>
                </a:lnTo>
                <a:lnTo>
                  <a:pt x="187523" y="44648"/>
                </a:lnTo>
                <a:lnTo>
                  <a:pt x="205383" y="44648"/>
                </a:lnTo>
                <a:lnTo>
                  <a:pt x="232172" y="44648"/>
                </a:lnTo>
                <a:lnTo>
                  <a:pt x="250031" y="44648"/>
                </a:lnTo>
                <a:lnTo>
                  <a:pt x="276820" y="44648"/>
                </a:lnTo>
                <a:lnTo>
                  <a:pt x="294680" y="44648"/>
                </a:lnTo>
                <a:lnTo>
                  <a:pt x="321469" y="35719"/>
                </a:lnTo>
                <a:lnTo>
                  <a:pt x="339328" y="35719"/>
                </a:lnTo>
                <a:lnTo>
                  <a:pt x="366117" y="35719"/>
                </a:lnTo>
                <a:lnTo>
                  <a:pt x="392906" y="35719"/>
                </a:lnTo>
                <a:lnTo>
                  <a:pt x="410766" y="35719"/>
                </a:lnTo>
                <a:lnTo>
                  <a:pt x="437555" y="35719"/>
                </a:lnTo>
                <a:lnTo>
                  <a:pt x="464344" y="35719"/>
                </a:lnTo>
                <a:lnTo>
                  <a:pt x="491133" y="35719"/>
                </a:lnTo>
                <a:lnTo>
                  <a:pt x="517922" y="35719"/>
                </a:lnTo>
                <a:lnTo>
                  <a:pt x="553641" y="26789"/>
                </a:lnTo>
                <a:lnTo>
                  <a:pt x="580430" y="26789"/>
                </a:lnTo>
                <a:lnTo>
                  <a:pt x="607219" y="26789"/>
                </a:lnTo>
                <a:lnTo>
                  <a:pt x="642938" y="17859"/>
                </a:lnTo>
                <a:lnTo>
                  <a:pt x="669727" y="17859"/>
                </a:lnTo>
                <a:lnTo>
                  <a:pt x="705445" y="17859"/>
                </a:lnTo>
                <a:lnTo>
                  <a:pt x="741164" y="17859"/>
                </a:lnTo>
                <a:lnTo>
                  <a:pt x="767953" y="17859"/>
                </a:lnTo>
                <a:lnTo>
                  <a:pt x="803672" y="17859"/>
                </a:lnTo>
                <a:lnTo>
                  <a:pt x="830461" y="17859"/>
                </a:lnTo>
                <a:lnTo>
                  <a:pt x="866180" y="17859"/>
                </a:lnTo>
                <a:lnTo>
                  <a:pt x="901898" y="8930"/>
                </a:lnTo>
                <a:lnTo>
                  <a:pt x="928688" y="8930"/>
                </a:lnTo>
                <a:lnTo>
                  <a:pt x="964406" y="8930"/>
                </a:lnTo>
                <a:lnTo>
                  <a:pt x="1000125" y="8930"/>
                </a:lnTo>
                <a:lnTo>
                  <a:pt x="1035844" y="8930"/>
                </a:lnTo>
                <a:lnTo>
                  <a:pt x="1071563" y="8930"/>
                </a:lnTo>
                <a:lnTo>
                  <a:pt x="1107281" y="0"/>
                </a:lnTo>
                <a:lnTo>
                  <a:pt x="1134070" y="0"/>
                </a:lnTo>
                <a:lnTo>
                  <a:pt x="1169789" y="0"/>
                </a:lnTo>
                <a:lnTo>
                  <a:pt x="1205508" y="0"/>
                </a:lnTo>
                <a:lnTo>
                  <a:pt x="1241227" y="0"/>
                </a:lnTo>
                <a:lnTo>
                  <a:pt x="1276945" y="0"/>
                </a:lnTo>
                <a:lnTo>
                  <a:pt x="1303734" y="0"/>
                </a:lnTo>
                <a:lnTo>
                  <a:pt x="1339453" y="0"/>
                </a:lnTo>
                <a:lnTo>
                  <a:pt x="1375172" y="0"/>
                </a:lnTo>
                <a:lnTo>
                  <a:pt x="1401961" y="0"/>
                </a:lnTo>
                <a:lnTo>
                  <a:pt x="1437680" y="0"/>
                </a:lnTo>
                <a:lnTo>
                  <a:pt x="1473398" y="0"/>
                </a:lnTo>
                <a:lnTo>
                  <a:pt x="1509117" y="0"/>
                </a:lnTo>
                <a:lnTo>
                  <a:pt x="1544836" y="0"/>
                </a:lnTo>
                <a:lnTo>
                  <a:pt x="1571625" y="8930"/>
                </a:lnTo>
                <a:lnTo>
                  <a:pt x="1607344" y="8930"/>
                </a:lnTo>
                <a:lnTo>
                  <a:pt x="1643063" y="0"/>
                </a:lnTo>
                <a:lnTo>
                  <a:pt x="1678781" y="8930"/>
                </a:lnTo>
                <a:lnTo>
                  <a:pt x="1705570" y="8930"/>
                </a:lnTo>
                <a:lnTo>
                  <a:pt x="1741289" y="8930"/>
                </a:lnTo>
                <a:lnTo>
                  <a:pt x="1768078" y="8930"/>
                </a:lnTo>
                <a:lnTo>
                  <a:pt x="1803797" y="8930"/>
                </a:lnTo>
                <a:lnTo>
                  <a:pt x="1839516" y="17859"/>
                </a:lnTo>
                <a:lnTo>
                  <a:pt x="1866305" y="17859"/>
                </a:lnTo>
                <a:lnTo>
                  <a:pt x="1902023" y="17859"/>
                </a:lnTo>
                <a:lnTo>
                  <a:pt x="1928813" y="17859"/>
                </a:lnTo>
                <a:lnTo>
                  <a:pt x="1955602" y="17859"/>
                </a:lnTo>
                <a:lnTo>
                  <a:pt x="1991320" y="17859"/>
                </a:lnTo>
                <a:lnTo>
                  <a:pt x="2018109" y="26789"/>
                </a:lnTo>
                <a:lnTo>
                  <a:pt x="2053828" y="26789"/>
                </a:lnTo>
                <a:lnTo>
                  <a:pt x="2080617" y="26789"/>
                </a:lnTo>
                <a:lnTo>
                  <a:pt x="2116336" y="26789"/>
                </a:lnTo>
                <a:lnTo>
                  <a:pt x="2143125" y="26789"/>
                </a:lnTo>
                <a:lnTo>
                  <a:pt x="2169914" y="26789"/>
                </a:lnTo>
                <a:lnTo>
                  <a:pt x="2205633" y="35719"/>
                </a:lnTo>
                <a:lnTo>
                  <a:pt x="2232422" y="35719"/>
                </a:lnTo>
                <a:lnTo>
                  <a:pt x="2259211" y="35719"/>
                </a:lnTo>
                <a:lnTo>
                  <a:pt x="2294930" y="35719"/>
                </a:lnTo>
                <a:lnTo>
                  <a:pt x="2321719" y="44648"/>
                </a:lnTo>
                <a:lnTo>
                  <a:pt x="2348508" y="44648"/>
                </a:lnTo>
                <a:lnTo>
                  <a:pt x="2375297" y="44648"/>
                </a:lnTo>
                <a:lnTo>
                  <a:pt x="2402086" y="44648"/>
                </a:lnTo>
                <a:lnTo>
                  <a:pt x="2428875" y="44648"/>
                </a:lnTo>
                <a:lnTo>
                  <a:pt x="2455664" y="44648"/>
                </a:lnTo>
                <a:lnTo>
                  <a:pt x="2482453" y="53578"/>
                </a:lnTo>
                <a:lnTo>
                  <a:pt x="2500313" y="53578"/>
                </a:lnTo>
                <a:lnTo>
                  <a:pt x="2527102" y="53578"/>
                </a:lnTo>
                <a:lnTo>
                  <a:pt x="2544961" y="53578"/>
                </a:lnTo>
                <a:lnTo>
                  <a:pt x="2562820" y="62508"/>
                </a:lnTo>
                <a:lnTo>
                  <a:pt x="2571750" y="62508"/>
                </a:lnTo>
                <a:lnTo>
                  <a:pt x="2589609" y="62508"/>
                </a:lnTo>
                <a:lnTo>
                  <a:pt x="2598539" y="62508"/>
                </a:lnTo>
                <a:lnTo>
                  <a:pt x="2598539" y="62508"/>
                </a:lnTo>
                <a:lnTo>
                  <a:pt x="2607469" y="71438"/>
                </a:lnTo>
                <a:lnTo>
                  <a:pt x="2616398" y="71438"/>
                </a:lnTo>
                <a:lnTo>
                  <a:pt x="2616398" y="71438"/>
                </a:lnTo>
                <a:lnTo>
                  <a:pt x="2625328" y="71438"/>
                </a:lnTo>
                <a:lnTo>
                  <a:pt x="2625328" y="71438"/>
                </a:lnTo>
                <a:lnTo>
                  <a:pt x="2625328" y="80367"/>
                </a:lnTo>
                <a:lnTo>
                  <a:pt x="2625328" y="80367"/>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solidFill>
                  <a:schemeClr val="folHlink"/>
                </a:solidFill>
              </a:rPr>
              <a:t>HPV cont.</a:t>
            </a:r>
          </a:p>
        </p:txBody>
      </p:sp>
      <p:sp>
        <p:nvSpPr>
          <p:cNvPr id="18435" name="Rectangle 3"/>
          <p:cNvSpPr>
            <a:spLocks noGrp="1" noChangeArrowheads="1"/>
          </p:cNvSpPr>
          <p:nvPr>
            <p:ph type="body" idx="1"/>
          </p:nvPr>
        </p:nvSpPr>
        <p:spPr>
          <a:xfrm>
            <a:off x="457200" y="1981200"/>
            <a:ext cx="8229600" cy="4876800"/>
          </a:xfrm>
        </p:spPr>
        <p:txBody>
          <a:bodyPr/>
          <a:lstStyle/>
          <a:p>
            <a:pPr>
              <a:lnSpc>
                <a:spcPct val="90000"/>
              </a:lnSpc>
            </a:pPr>
            <a:r>
              <a:rPr lang="en-US" sz="2400"/>
              <a:t>It may take several months or years after infection for symptoms to appear - if there are even symptoms at all.</a:t>
            </a:r>
          </a:p>
          <a:p>
            <a:pPr>
              <a:lnSpc>
                <a:spcPct val="90000"/>
              </a:lnSpc>
            </a:pPr>
            <a:r>
              <a:rPr lang="en-US" sz="2400"/>
              <a:t>The average incubation period is 1 to 6 months, but this can vary. Sometimes, the warts are so small and flat that they may not be noticed immediately. </a:t>
            </a:r>
          </a:p>
          <a:p>
            <a:pPr>
              <a:lnSpc>
                <a:spcPct val="90000"/>
              </a:lnSpc>
            </a:pPr>
            <a:r>
              <a:rPr lang="en-US" sz="2400"/>
              <a:t>In women, HPV can invade the internally (vagina and cervix). These warts may be flat and invisible. Because the virus can lead to changes in the cervix that may lead to cancer, it's important that this condition is diagnosed and treated. Men infected with HPV can also be at risk for cancer of the genital regions.</a:t>
            </a:r>
          </a:p>
          <a:p>
            <a:pPr>
              <a:lnSpc>
                <a:spcPct val="90000"/>
              </a:lnSpc>
            </a:pPr>
            <a:r>
              <a:rPr lang="en-US" sz="2400"/>
              <a:t>1/3 of the types of HPV cause cancer.</a:t>
            </a:r>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solidFill>
                  <a:schemeClr val="folHlink"/>
                </a:solidFill>
              </a:rPr>
              <a:t>How is it Spread?</a:t>
            </a:r>
          </a:p>
        </p:txBody>
      </p:sp>
      <p:sp>
        <p:nvSpPr>
          <p:cNvPr id="19459" name="Rectangle 3"/>
          <p:cNvSpPr>
            <a:spLocks noGrp="1" noChangeArrowheads="1"/>
          </p:cNvSpPr>
          <p:nvPr>
            <p:ph type="body" idx="1"/>
          </p:nvPr>
        </p:nvSpPr>
        <p:spPr>
          <a:xfrm>
            <a:off x="457200" y="1600200"/>
            <a:ext cx="8229600" cy="4953000"/>
          </a:xfrm>
        </p:spPr>
        <p:txBody>
          <a:bodyPr/>
          <a:lstStyle/>
          <a:p>
            <a:pPr>
              <a:lnSpc>
                <a:spcPct val="90000"/>
              </a:lnSpc>
            </a:pPr>
            <a:r>
              <a:rPr lang="en-US" sz="2400"/>
              <a:t>Genital warts are transmitted through sexual contact with an infected person. HPV can be contracted via anal, oral, and vaginal intercourse, and warts can appear within several weeks or months after sexual relations.</a:t>
            </a:r>
          </a:p>
          <a:p>
            <a:pPr>
              <a:lnSpc>
                <a:spcPct val="90000"/>
              </a:lnSpc>
            </a:pPr>
            <a:r>
              <a:rPr lang="en-US" sz="2400"/>
              <a:t>The virus is passed through skin-to-skin contact, but not everyone who's been exposed to the virus will develop genital warts. About two thirds of those who have sexual contact with an infected person will contract HPV.</a:t>
            </a:r>
          </a:p>
          <a:p>
            <a:pPr>
              <a:lnSpc>
                <a:spcPct val="90000"/>
              </a:lnSpc>
            </a:pPr>
            <a:r>
              <a:rPr lang="en-US" sz="2400"/>
              <a:t>More than 100 types of HPV have been identified; approximately one third of those are spread through sexual contact and live only in the genital tissue.</a:t>
            </a:r>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solidFill>
                  <a:schemeClr val="folHlink"/>
                </a:solidFill>
              </a:rPr>
              <a:t>HPV Prevention</a:t>
            </a:r>
          </a:p>
        </p:txBody>
      </p:sp>
      <p:sp>
        <p:nvSpPr>
          <p:cNvPr id="20483" name="Rectangle 3"/>
          <p:cNvSpPr>
            <a:spLocks noGrp="1" noChangeArrowheads="1"/>
          </p:cNvSpPr>
          <p:nvPr>
            <p:ph type="body" idx="1"/>
          </p:nvPr>
        </p:nvSpPr>
        <p:spPr>
          <a:xfrm>
            <a:off x="457200" y="1981200"/>
            <a:ext cx="8229600" cy="4572000"/>
          </a:xfrm>
        </p:spPr>
        <p:txBody>
          <a:bodyPr/>
          <a:lstStyle/>
          <a:p>
            <a:pPr>
              <a:lnSpc>
                <a:spcPct val="90000"/>
              </a:lnSpc>
            </a:pPr>
            <a:r>
              <a:rPr lang="en-US"/>
              <a:t>Like most STDs, genital warts can be avoided by not having sex. </a:t>
            </a:r>
          </a:p>
          <a:p>
            <a:pPr>
              <a:lnSpc>
                <a:spcPct val="90000"/>
              </a:lnSpc>
            </a:pPr>
            <a:r>
              <a:rPr lang="en-US"/>
              <a:t>Even birth control methods offer some protection against genital warts, but they can't completely prevent them because the warts can be outside of the area protected by the birth control. Spermicidal foams, creams, and jellies have </a:t>
            </a:r>
            <a:r>
              <a:rPr lang="en-US" b="1"/>
              <a:t>not</a:t>
            </a:r>
            <a:r>
              <a:rPr lang="en-US"/>
              <a:t> been proven to protect against HPV and genital warts.</a:t>
            </a: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solidFill>
                  <a:schemeClr val="folHlink"/>
                </a:solidFill>
              </a:rPr>
              <a:t>Treatment of HPV</a:t>
            </a:r>
          </a:p>
        </p:txBody>
      </p:sp>
      <p:sp>
        <p:nvSpPr>
          <p:cNvPr id="21507" name="Rectangle 3"/>
          <p:cNvSpPr>
            <a:spLocks noGrp="1" noChangeArrowheads="1"/>
          </p:cNvSpPr>
          <p:nvPr>
            <p:ph type="body" idx="1"/>
          </p:nvPr>
        </p:nvSpPr>
        <p:spPr>
          <a:xfrm>
            <a:off x="457200" y="1981200"/>
            <a:ext cx="8229600" cy="4648200"/>
          </a:xfrm>
        </p:spPr>
        <p:txBody>
          <a:bodyPr/>
          <a:lstStyle/>
          <a:p>
            <a:pPr>
              <a:lnSpc>
                <a:spcPct val="80000"/>
              </a:lnSpc>
            </a:pPr>
            <a:r>
              <a:rPr lang="en-US" sz="2800"/>
              <a:t>Most genital warts require two or more professional treatments. However, there's no cure for an HPV infection because treatment just removes the genital warts it causes. </a:t>
            </a:r>
          </a:p>
          <a:p>
            <a:pPr>
              <a:lnSpc>
                <a:spcPct val="80000"/>
              </a:lnSpc>
            </a:pPr>
            <a:r>
              <a:rPr lang="en-US" sz="2800"/>
              <a:t>The various therapies available for genital warts include:</a:t>
            </a:r>
          </a:p>
          <a:p>
            <a:pPr>
              <a:lnSpc>
                <a:spcPct val="80000"/>
              </a:lnSpc>
            </a:pPr>
            <a:r>
              <a:rPr lang="en-US" sz="2800"/>
              <a:t>Putting prescription medications on the warts </a:t>
            </a:r>
          </a:p>
          <a:p>
            <a:pPr>
              <a:lnSpc>
                <a:spcPct val="80000"/>
              </a:lnSpc>
            </a:pPr>
            <a:r>
              <a:rPr lang="en-US" sz="2800"/>
              <a:t>Freezing the warts with liquid nitrogen Using laser treatment </a:t>
            </a:r>
          </a:p>
          <a:p>
            <a:pPr>
              <a:lnSpc>
                <a:spcPct val="80000"/>
              </a:lnSpc>
            </a:pPr>
            <a:r>
              <a:rPr lang="en-US" sz="2800"/>
              <a:t>Because the HPV remains dormant in the body, genital warts </a:t>
            </a:r>
            <a:r>
              <a:rPr lang="en-US" sz="2800" u="sng"/>
              <a:t>may reappear at any time</a:t>
            </a:r>
            <a:r>
              <a:rPr lang="en-US" sz="2800"/>
              <a:t> after treatment. </a:t>
            </a:r>
          </a:p>
        </p:txBody>
      </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solidFill>
                  <a:schemeClr val="folHlink"/>
                </a:solidFill>
              </a:rPr>
              <a:t>Other Info.</a:t>
            </a:r>
          </a:p>
        </p:txBody>
      </p:sp>
      <p:sp>
        <p:nvSpPr>
          <p:cNvPr id="22531" name="Rectangle 3"/>
          <p:cNvSpPr>
            <a:spLocks noGrp="1" noChangeArrowheads="1"/>
          </p:cNvSpPr>
          <p:nvPr>
            <p:ph type="body" idx="1"/>
          </p:nvPr>
        </p:nvSpPr>
        <p:spPr/>
        <p:txBody>
          <a:bodyPr/>
          <a:lstStyle/>
          <a:p>
            <a:r>
              <a:rPr lang="en-US"/>
              <a:t>Because of the connection of some types of HPV to cancer, genital warts should be taken seriously and treated immediately. </a:t>
            </a:r>
          </a:p>
        </p:txBody>
      </p:sp>
      <p:pic>
        <p:nvPicPr>
          <p:cNvPr id="22533" name="Picture 5" descr="we-have-hpv"/>
          <p:cNvPicPr>
            <a:picLocks noChangeAspect="1" noChangeArrowheads="1"/>
          </p:cNvPicPr>
          <p:nvPr/>
        </p:nvPicPr>
        <p:blipFill>
          <a:blip r:embed="rId2" cstate="print"/>
          <a:srcRect/>
          <a:stretch>
            <a:fillRect/>
          </a:stretch>
        </p:blipFill>
        <p:spPr bwMode="auto">
          <a:xfrm>
            <a:off x="2362200" y="3810000"/>
            <a:ext cx="4867275" cy="3286125"/>
          </a:xfrm>
          <a:prstGeom prst="rect">
            <a:avLst/>
          </a:prstGeom>
          <a:noFill/>
        </p:spPr>
      </p:pic>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Trichomoniasis</a:t>
            </a:r>
          </a:p>
        </p:txBody>
      </p:sp>
      <p:sp>
        <p:nvSpPr>
          <p:cNvPr id="58371" name="Rectangle 3"/>
          <p:cNvSpPr>
            <a:spLocks noGrp="1" noChangeArrowheads="1"/>
          </p:cNvSpPr>
          <p:nvPr>
            <p:ph type="body" idx="1"/>
          </p:nvPr>
        </p:nvSpPr>
        <p:spPr/>
        <p:txBody>
          <a:bodyPr/>
          <a:lstStyle/>
          <a:p>
            <a:r>
              <a:rPr lang="en-US" sz="2800"/>
              <a:t>In the United States, it’s the most common STD and the highest number of cases are seen in women between age 16 and 35. </a:t>
            </a:r>
            <a:endParaRPr lang="en-US" sz="2800" i="1"/>
          </a:p>
          <a:p>
            <a:r>
              <a:rPr lang="en-US" sz="2800"/>
              <a:t>It’s spread through sexual contact with an infected partner. </a:t>
            </a:r>
          </a:p>
          <a:p>
            <a:r>
              <a:rPr lang="en-US" sz="2800"/>
              <a:t>This include vaginal intercourse and genital contact. The parasite cannot survive in the mouth or rectum. </a:t>
            </a: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solidFill>
                  <a:srgbClr val="FFCC99"/>
                </a:solidFill>
              </a:rPr>
              <a:t>What are STD’s/STI’s?</a:t>
            </a:r>
          </a:p>
        </p:txBody>
      </p:sp>
      <p:sp>
        <p:nvSpPr>
          <p:cNvPr id="56323" name="Rectangle 3"/>
          <p:cNvSpPr>
            <a:spLocks noGrp="1" noChangeArrowheads="1"/>
          </p:cNvSpPr>
          <p:nvPr>
            <p:ph type="body" idx="1"/>
          </p:nvPr>
        </p:nvSpPr>
        <p:spPr/>
        <p:txBody>
          <a:bodyPr/>
          <a:lstStyle/>
          <a:p>
            <a:pPr>
              <a:lnSpc>
                <a:spcPct val="90000"/>
              </a:lnSpc>
            </a:pPr>
            <a:r>
              <a:rPr lang="en-US"/>
              <a:t>STD’s or STI’s (Sexually Transmitted Infections) are infections spread from person to person through sexual contact.</a:t>
            </a:r>
          </a:p>
          <a:p>
            <a:pPr lvl="1">
              <a:lnSpc>
                <a:spcPct val="90000"/>
              </a:lnSpc>
            </a:pPr>
            <a:r>
              <a:rPr lang="en-US"/>
              <a:t>In the United States STD’s are an epidemic (many people in the same place at the same time are affected with the disease)</a:t>
            </a:r>
          </a:p>
          <a:p>
            <a:pPr lvl="1">
              <a:lnSpc>
                <a:spcPct val="90000"/>
              </a:lnSpc>
            </a:pPr>
            <a:r>
              <a:rPr lang="en-US"/>
              <a:t>Many STD’s have little or no symptoms, which is why many people do not realize that they are infected.    </a:t>
            </a:r>
          </a:p>
          <a:p>
            <a:pPr>
              <a:lnSpc>
                <a:spcPct val="90000"/>
              </a:lnSpc>
            </a:pPr>
            <a:endParaRPr lang="en-US"/>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Trichomoniasis Cont.</a:t>
            </a:r>
          </a:p>
        </p:txBody>
      </p:sp>
      <p:sp>
        <p:nvSpPr>
          <p:cNvPr id="59395" name="Rectangle 3"/>
          <p:cNvSpPr>
            <a:spLocks noGrp="1" noChangeArrowheads="1"/>
          </p:cNvSpPr>
          <p:nvPr>
            <p:ph type="body" idx="1"/>
          </p:nvPr>
        </p:nvSpPr>
        <p:spPr/>
        <p:txBody>
          <a:bodyPr/>
          <a:lstStyle/>
          <a:p>
            <a:r>
              <a:rPr lang="en-US"/>
              <a:t>It’s caused by a PARASITE!</a:t>
            </a:r>
          </a:p>
          <a:p>
            <a:r>
              <a:rPr lang="en-US"/>
              <a:t>The infection usually does not cause symptoms in men and goes away on its own in a few weeks. </a:t>
            </a:r>
          </a:p>
        </p:txBody>
      </p:sp>
      <p:pic>
        <p:nvPicPr>
          <p:cNvPr id="59397" name="Picture 5" descr="ANd9GcT0qR24KhlbMRQkMRwQRWmAcUCDop9UhL8_Y0vVYsB0QBUaSyvGl3QyYD8">
            <a:hlinkClick r:id="rId2"/>
          </p:cNvPr>
          <p:cNvPicPr>
            <a:picLocks noChangeAspect="1" noChangeArrowheads="1"/>
          </p:cNvPicPr>
          <p:nvPr/>
        </p:nvPicPr>
        <p:blipFill>
          <a:blip r:embed="rId3" cstate="print"/>
          <a:srcRect/>
          <a:stretch>
            <a:fillRect/>
          </a:stretch>
        </p:blipFill>
        <p:spPr bwMode="auto">
          <a:xfrm>
            <a:off x="5791200" y="3886200"/>
            <a:ext cx="2552700" cy="2552700"/>
          </a:xfrm>
          <a:prstGeom prst="rect">
            <a:avLst/>
          </a:prstGeom>
          <a:noFill/>
        </p:spPr>
      </p:pic>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Trichomoniasis Symptoms</a:t>
            </a:r>
          </a:p>
        </p:txBody>
      </p:sp>
      <p:sp>
        <p:nvSpPr>
          <p:cNvPr id="60420" name="Rectangle 4"/>
          <p:cNvSpPr>
            <a:spLocks noGrp="1" noChangeArrowheads="1"/>
          </p:cNvSpPr>
          <p:nvPr>
            <p:ph type="body" sz="half" idx="1"/>
          </p:nvPr>
        </p:nvSpPr>
        <p:spPr/>
        <p:txBody>
          <a:bodyPr/>
          <a:lstStyle/>
          <a:p>
            <a:pPr>
              <a:buFont typeface="Wingdings" pitchFamily="2" charset="2"/>
              <a:buNone/>
            </a:pPr>
            <a:r>
              <a:rPr lang="en-US" sz="2400"/>
              <a:t>Females</a:t>
            </a:r>
          </a:p>
          <a:p>
            <a:r>
              <a:rPr lang="en-US" sz="2400"/>
              <a:t>Discomfort with intercourse</a:t>
            </a:r>
          </a:p>
          <a:p>
            <a:r>
              <a:rPr lang="en-US" sz="2400"/>
              <a:t>Itching of the inner thighs</a:t>
            </a:r>
          </a:p>
          <a:p>
            <a:r>
              <a:rPr lang="en-US" sz="2400"/>
              <a:t>Vaginal discharge (thin, greenish-yellow, </a:t>
            </a:r>
            <a:r>
              <a:rPr lang="en-US" sz="2400" b="1" u="sng"/>
              <a:t>frothy</a:t>
            </a:r>
            <a:r>
              <a:rPr lang="en-US" sz="2400"/>
              <a:t> or foamy)</a:t>
            </a:r>
          </a:p>
          <a:p>
            <a:r>
              <a:rPr lang="en-US" sz="2400"/>
              <a:t>Vaginal itching</a:t>
            </a:r>
          </a:p>
          <a:p>
            <a:r>
              <a:rPr lang="en-US" sz="2400"/>
              <a:t>Vaginal odor (foul or strong smell)</a:t>
            </a:r>
          </a:p>
        </p:txBody>
      </p:sp>
      <p:sp>
        <p:nvSpPr>
          <p:cNvPr id="60421" name="Rectangle 5"/>
          <p:cNvSpPr>
            <a:spLocks noGrp="1" noChangeArrowheads="1"/>
          </p:cNvSpPr>
          <p:nvPr>
            <p:ph type="body" sz="half" idx="2"/>
          </p:nvPr>
        </p:nvSpPr>
        <p:spPr>
          <a:xfrm>
            <a:off x="4724400" y="2057400"/>
            <a:ext cx="4038600" cy="4114800"/>
          </a:xfrm>
        </p:spPr>
        <p:txBody>
          <a:bodyPr/>
          <a:lstStyle/>
          <a:p>
            <a:pPr>
              <a:buFont typeface="Wingdings" pitchFamily="2" charset="2"/>
              <a:buNone/>
            </a:pPr>
            <a:r>
              <a:rPr lang="en-US" sz="2400"/>
              <a:t>Males</a:t>
            </a:r>
          </a:p>
          <a:p>
            <a:r>
              <a:rPr lang="en-US" sz="2400"/>
              <a:t>Burning after ejaculation or during intercourse</a:t>
            </a:r>
          </a:p>
          <a:p>
            <a:r>
              <a:rPr lang="en-US" sz="2400"/>
              <a:t>Itching of urethra</a:t>
            </a:r>
          </a:p>
          <a:p>
            <a:r>
              <a:rPr lang="en-US" sz="2400"/>
              <a:t>Discharge from urethra</a:t>
            </a:r>
          </a:p>
        </p:txBody>
      </p:sp>
      <p:sp>
        <p:nvSpPr>
          <p:cNvPr id="60422" name="Rectangle 6"/>
          <p:cNvSpPr>
            <a:spLocks noChangeArrowheads="1"/>
          </p:cNvSpPr>
          <p:nvPr/>
        </p:nvSpPr>
        <p:spPr bwMode="auto">
          <a:xfrm>
            <a:off x="0" y="0"/>
            <a:ext cx="184150" cy="64135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a:p>
            <a:endParaRPr lang="en-US">
              <a:latin typeface="Arial" charset="0"/>
            </a:endParaRPr>
          </a:p>
        </p:txBody>
      </p:sp>
      <p:sp>
        <p:nvSpPr>
          <p:cNvPr id="60423" name="Rectangle 7"/>
          <p:cNvSpPr>
            <a:spLocks noChangeArrowheads="1"/>
          </p:cNvSpPr>
          <p:nvPr/>
        </p:nvSpPr>
        <p:spPr bwMode="auto">
          <a:xfrm>
            <a:off x="0" y="0"/>
            <a:ext cx="184150" cy="64135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a:p>
            <a:endParaRPr lang="en-US">
              <a:latin typeface="Arial" charset="0"/>
            </a:endParaRPr>
          </a:p>
        </p:txBody>
      </p:sp>
      <p:sp>
        <p:nvSpPr>
          <p:cNvPr id="60424" name="Rectangle 8"/>
          <p:cNvSpPr>
            <a:spLocks noChangeArrowheads="1"/>
          </p:cNvSpPr>
          <p:nvPr/>
        </p:nvSpPr>
        <p:spPr bwMode="auto">
          <a:xfrm>
            <a:off x="0" y="0"/>
            <a:ext cx="184150" cy="641350"/>
          </a:xfrm>
          <a:prstGeom prst="rect">
            <a:avLst/>
          </a:prstGeom>
          <a:noFill/>
          <a:ln w="9525">
            <a:noFill/>
            <a:miter lim="800000"/>
            <a:headEnd/>
            <a:tailEnd/>
          </a:ln>
          <a:effectLst/>
        </p:spPr>
        <p:txBody>
          <a:bodyPr wrap="none" anchor="ctr">
            <a:spAutoFit/>
          </a:bodyPr>
          <a:lstStyle/>
          <a:p>
            <a:pPr eaLnBrk="1" hangingPunct="1"/>
            <a:endParaRPr lang="en-US">
              <a:latin typeface="Arial" charset="0"/>
            </a:endParaRPr>
          </a:p>
          <a:p>
            <a:endParaRPr lang="en-US">
              <a:latin typeface="Arial" charset="0"/>
            </a:endParaRPr>
          </a:p>
        </p:txBody>
      </p:sp>
      <p:pic>
        <p:nvPicPr>
          <p:cNvPr id="60426" name="Picture 10" descr="ANd9GcS3zQCQu4_HHeCLJ37WAws72YuSsDYmpGfnX9PgP4hDbSEJx2X2ggBAUQ">
            <a:hlinkClick r:id="rId2"/>
          </p:cNvPr>
          <p:cNvPicPr>
            <a:picLocks noChangeAspect="1" noChangeArrowheads="1"/>
          </p:cNvPicPr>
          <p:nvPr/>
        </p:nvPicPr>
        <p:blipFill>
          <a:blip r:embed="rId3" cstate="print"/>
          <a:srcRect/>
          <a:stretch>
            <a:fillRect/>
          </a:stretch>
        </p:blipFill>
        <p:spPr bwMode="auto">
          <a:xfrm>
            <a:off x="4495800" y="4724400"/>
            <a:ext cx="2438400" cy="1858963"/>
          </a:xfrm>
          <a:prstGeom prst="rect">
            <a:avLst/>
          </a:prstGeom>
          <a:noFill/>
        </p:spPr>
      </p:pic>
    </p:spTree>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Tests and Treatment</a:t>
            </a:r>
          </a:p>
        </p:txBody>
      </p:sp>
      <p:sp>
        <p:nvSpPr>
          <p:cNvPr id="62467" name="Rectangle 3"/>
          <p:cNvSpPr>
            <a:spLocks noGrp="1" noChangeArrowheads="1"/>
          </p:cNvSpPr>
          <p:nvPr>
            <p:ph type="body" idx="1"/>
          </p:nvPr>
        </p:nvSpPr>
        <p:spPr/>
        <p:txBody>
          <a:bodyPr/>
          <a:lstStyle/>
          <a:p>
            <a:r>
              <a:rPr lang="en-US" dirty="0"/>
              <a:t>Females- pap smear or pelvic exam</a:t>
            </a:r>
          </a:p>
          <a:p>
            <a:r>
              <a:rPr lang="en-US" dirty="0"/>
              <a:t>Males- if their partners have it they’ll be put on medication</a:t>
            </a:r>
          </a:p>
          <a:p>
            <a:pPr>
              <a:buFont typeface="Wingdings" pitchFamily="2" charset="2"/>
              <a:buNone/>
            </a:pPr>
            <a:endParaRPr lang="en-US" dirty="0"/>
          </a:p>
          <a:p>
            <a:r>
              <a:rPr lang="en-US" dirty="0"/>
              <a:t>An </a:t>
            </a:r>
            <a:r>
              <a:rPr lang="en-US" dirty="0" err="1" smtClean="0"/>
              <a:t>antiparasitic</a:t>
            </a:r>
            <a:r>
              <a:rPr lang="en-US" dirty="0" smtClean="0"/>
              <a:t> medicine </a:t>
            </a:r>
            <a:r>
              <a:rPr lang="en-US" dirty="0"/>
              <a:t>is typically given.  You are not to have sex for 48 hrs afterward and are not to drink alcohol.</a:t>
            </a:r>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solidFill>
                  <a:schemeClr val="hlink"/>
                </a:solidFill>
              </a:rPr>
              <a:t>Aids/HIV</a:t>
            </a:r>
          </a:p>
        </p:txBody>
      </p:sp>
      <p:sp>
        <p:nvSpPr>
          <p:cNvPr id="23555" name="Rectangle 3"/>
          <p:cNvSpPr>
            <a:spLocks noGrp="1" noChangeArrowheads="1"/>
          </p:cNvSpPr>
          <p:nvPr>
            <p:ph type="body" idx="1"/>
          </p:nvPr>
        </p:nvSpPr>
        <p:spPr>
          <a:xfrm>
            <a:off x="457200" y="1981200"/>
            <a:ext cx="8229600" cy="4419600"/>
          </a:xfrm>
        </p:spPr>
        <p:txBody>
          <a:bodyPr/>
          <a:lstStyle/>
          <a:p>
            <a:pPr>
              <a:lnSpc>
                <a:spcPct val="90000"/>
              </a:lnSpc>
            </a:pPr>
            <a:r>
              <a:rPr lang="en-US" sz="2800"/>
              <a:t>AIDS stands for </a:t>
            </a:r>
            <a:r>
              <a:rPr lang="en-US" sz="2800" b="1"/>
              <a:t>acquired immunodeficiency syndrome</a:t>
            </a:r>
            <a:r>
              <a:rPr lang="en-US" sz="2800"/>
              <a:t>, a disease that makes it difficult for the body to fight off infectious diseases. </a:t>
            </a:r>
          </a:p>
          <a:p>
            <a:pPr>
              <a:lnSpc>
                <a:spcPct val="90000"/>
              </a:lnSpc>
            </a:pPr>
            <a:r>
              <a:rPr lang="en-US" sz="2800"/>
              <a:t>The </a:t>
            </a:r>
            <a:r>
              <a:rPr lang="en-US" sz="2800" b="1"/>
              <a:t>human immunodeficiency virus</a:t>
            </a:r>
            <a:r>
              <a:rPr lang="en-US" sz="2800"/>
              <a:t> known as HIV causes AIDS by infecting and damaging part of the body's defenses against infection, namely the white blood cells known as </a:t>
            </a:r>
            <a:r>
              <a:rPr lang="en-US" sz="2800" b="1"/>
              <a:t>lymphocytes</a:t>
            </a:r>
            <a:r>
              <a:rPr lang="en-US" sz="2800"/>
              <a:t>, a type of white blood cell in the body's immune (infection-fighting) system that is supposed to fight off invading germs. </a:t>
            </a:r>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solidFill>
                  <a:schemeClr val="hlink"/>
                </a:solidFill>
              </a:rPr>
              <a:t>How is it Spread?</a:t>
            </a:r>
          </a:p>
        </p:txBody>
      </p:sp>
      <p:sp>
        <p:nvSpPr>
          <p:cNvPr id="24579" name="Rectangle 3"/>
          <p:cNvSpPr>
            <a:spLocks noGrp="1" noChangeArrowheads="1"/>
          </p:cNvSpPr>
          <p:nvPr>
            <p:ph type="body" idx="1"/>
          </p:nvPr>
        </p:nvSpPr>
        <p:spPr/>
        <p:txBody>
          <a:bodyPr/>
          <a:lstStyle/>
          <a:p>
            <a:r>
              <a:rPr lang="en-US"/>
              <a:t>HIV can be transmitted through direct contact with the blood or body fluid of someone who is infected with the virus.</a:t>
            </a:r>
          </a:p>
          <a:p>
            <a:r>
              <a:rPr lang="en-US"/>
              <a:t>That contact usually comes from sharing needles or by having unprotected sex with an infected person. An infant could get HIV from a mother who is infected. </a:t>
            </a:r>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solidFill>
                  <a:schemeClr val="hlink"/>
                </a:solidFill>
              </a:rPr>
              <a:t>What does HIV do to the body?</a:t>
            </a:r>
          </a:p>
        </p:txBody>
      </p:sp>
      <p:sp>
        <p:nvSpPr>
          <p:cNvPr id="25603" name="Rectangle 3"/>
          <p:cNvSpPr>
            <a:spLocks noGrp="1" noChangeArrowheads="1"/>
          </p:cNvSpPr>
          <p:nvPr>
            <p:ph type="body" idx="1"/>
          </p:nvPr>
        </p:nvSpPr>
        <p:spPr/>
        <p:txBody>
          <a:bodyPr/>
          <a:lstStyle/>
          <a:p>
            <a:r>
              <a:rPr lang="en-US"/>
              <a:t>The virus attacks specific lymphocytes called T helper cells (also known as T-cells), takes them over, and multiplies. This destroys more T-cells, which damages the body's ability to fight off invading germs and disease. </a:t>
            </a:r>
          </a:p>
        </p:txBody>
      </p:sp>
    </p:spTree>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a:solidFill>
                  <a:schemeClr val="hlink"/>
                </a:solidFill>
              </a:rPr>
              <a:t>The three main ways the HIV virus is passed to a very young child are:</a:t>
            </a:r>
            <a:r>
              <a:rPr lang="en-US" sz="4000"/>
              <a:t/>
            </a:r>
            <a:br>
              <a:rPr lang="en-US" sz="4000"/>
            </a:br>
            <a:endParaRPr lang="en-US" sz="4000"/>
          </a:p>
        </p:txBody>
      </p:sp>
      <p:sp>
        <p:nvSpPr>
          <p:cNvPr id="26627" name="Rectangle 3"/>
          <p:cNvSpPr>
            <a:spLocks noGrp="1" noChangeArrowheads="1"/>
          </p:cNvSpPr>
          <p:nvPr>
            <p:ph type="body" idx="1"/>
          </p:nvPr>
        </p:nvSpPr>
        <p:spPr/>
        <p:txBody>
          <a:bodyPr/>
          <a:lstStyle/>
          <a:p>
            <a:r>
              <a:rPr lang="en-US"/>
              <a:t>while the baby develops in the mother's uterus (intrauterine) </a:t>
            </a:r>
          </a:p>
          <a:p>
            <a:r>
              <a:rPr lang="en-US"/>
              <a:t>at the time of birth </a:t>
            </a:r>
          </a:p>
          <a:p>
            <a:r>
              <a:rPr lang="en-US"/>
              <a:t>during breastfeeding </a:t>
            </a:r>
          </a:p>
        </p:txBody>
      </p:sp>
    </p:spTree>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solidFill>
                  <a:schemeClr val="hlink"/>
                </a:solidFill>
              </a:rPr>
              <a:t>Symptoms of</a:t>
            </a:r>
            <a:r>
              <a:rPr lang="en-US"/>
              <a:t> </a:t>
            </a:r>
            <a:r>
              <a:rPr lang="en-US">
                <a:solidFill>
                  <a:schemeClr val="hlink"/>
                </a:solidFill>
              </a:rPr>
              <a:t>AIDS/HIV</a:t>
            </a:r>
          </a:p>
        </p:txBody>
      </p:sp>
      <p:sp>
        <p:nvSpPr>
          <p:cNvPr id="27651" name="Rectangle 3"/>
          <p:cNvSpPr>
            <a:spLocks noGrp="1" noChangeArrowheads="1"/>
          </p:cNvSpPr>
          <p:nvPr>
            <p:ph type="body" idx="1"/>
          </p:nvPr>
        </p:nvSpPr>
        <p:spPr>
          <a:xfrm>
            <a:off x="457200" y="1981200"/>
            <a:ext cx="8229600" cy="4572000"/>
          </a:xfrm>
        </p:spPr>
        <p:txBody>
          <a:bodyPr/>
          <a:lstStyle/>
          <a:p>
            <a:pPr>
              <a:lnSpc>
                <a:spcPct val="90000"/>
              </a:lnSpc>
            </a:pPr>
            <a:r>
              <a:rPr lang="en-US" sz="2800"/>
              <a:t>Teens and young adults who contract HIV usually show no symptoms at the time of infection. In fact, it may take up to 10 years or more for symptoms to show. During this time, they can pass on the virus without even knowing they have it themselves. Once the symptoms of AIDS appear, they can include rapid weight loss, intense fatigue, swollen lymph nodes, persistent diarrhea, night sweats, or pneumonia. They, too, will be susceptible to life-threatening opportunistic infections </a:t>
            </a:r>
          </a:p>
        </p:txBody>
      </p:sp>
      <p:sp>
        <p:nvSpPr>
          <p:cNvPr id="2" name="Freeform 1"/>
          <p:cNvSpPr/>
          <p:nvPr/>
        </p:nvSpPr>
        <p:spPr bwMode="auto">
          <a:xfrm>
            <a:off x="5795367" y="4607718"/>
            <a:ext cx="2705696" cy="178595"/>
          </a:xfrm>
          <a:custGeom>
            <a:avLst/>
            <a:gdLst/>
            <a:ahLst/>
            <a:cxnLst/>
            <a:rect l="0" t="0" r="0" b="0"/>
            <a:pathLst>
              <a:path w="2705696" h="178595">
                <a:moveTo>
                  <a:pt x="35719" y="17860"/>
                </a:moveTo>
                <a:lnTo>
                  <a:pt x="26789" y="17860"/>
                </a:lnTo>
                <a:lnTo>
                  <a:pt x="17860" y="17860"/>
                </a:lnTo>
                <a:lnTo>
                  <a:pt x="8930" y="8930"/>
                </a:lnTo>
                <a:lnTo>
                  <a:pt x="8930" y="8930"/>
                </a:lnTo>
                <a:lnTo>
                  <a:pt x="0" y="8930"/>
                </a:lnTo>
                <a:lnTo>
                  <a:pt x="0" y="8930"/>
                </a:lnTo>
                <a:lnTo>
                  <a:pt x="0" y="8930"/>
                </a:lnTo>
                <a:lnTo>
                  <a:pt x="0" y="8930"/>
                </a:lnTo>
                <a:lnTo>
                  <a:pt x="0" y="8930"/>
                </a:lnTo>
                <a:lnTo>
                  <a:pt x="0" y="8930"/>
                </a:lnTo>
                <a:lnTo>
                  <a:pt x="0" y="8930"/>
                </a:lnTo>
                <a:lnTo>
                  <a:pt x="8930" y="8930"/>
                </a:lnTo>
                <a:lnTo>
                  <a:pt x="8930" y="8930"/>
                </a:lnTo>
                <a:lnTo>
                  <a:pt x="17860" y="8930"/>
                </a:lnTo>
                <a:lnTo>
                  <a:pt x="26789" y="8930"/>
                </a:lnTo>
                <a:lnTo>
                  <a:pt x="44649" y="8930"/>
                </a:lnTo>
                <a:lnTo>
                  <a:pt x="53578" y="8930"/>
                </a:lnTo>
                <a:lnTo>
                  <a:pt x="62508" y="8930"/>
                </a:lnTo>
                <a:lnTo>
                  <a:pt x="80367" y="8930"/>
                </a:lnTo>
                <a:lnTo>
                  <a:pt x="98227" y="8930"/>
                </a:lnTo>
                <a:lnTo>
                  <a:pt x="116086" y="8930"/>
                </a:lnTo>
                <a:lnTo>
                  <a:pt x="133946" y="0"/>
                </a:lnTo>
                <a:lnTo>
                  <a:pt x="151805" y="8930"/>
                </a:lnTo>
                <a:lnTo>
                  <a:pt x="178594" y="8930"/>
                </a:lnTo>
                <a:lnTo>
                  <a:pt x="196453" y="8930"/>
                </a:lnTo>
                <a:lnTo>
                  <a:pt x="223242" y="8930"/>
                </a:lnTo>
                <a:lnTo>
                  <a:pt x="241102" y="8930"/>
                </a:lnTo>
                <a:lnTo>
                  <a:pt x="267891" y="8930"/>
                </a:lnTo>
                <a:lnTo>
                  <a:pt x="294680" y="17860"/>
                </a:lnTo>
                <a:lnTo>
                  <a:pt x="321469" y="17860"/>
                </a:lnTo>
                <a:lnTo>
                  <a:pt x="357188" y="17860"/>
                </a:lnTo>
                <a:lnTo>
                  <a:pt x="383977" y="17860"/>
                </a:lnTo>
                <a:lnTo>
                  <a:pt x="410766" y="17860"/>
                </a:lnTo>
                <a:lnTo>
                  <a:pt x="446485" y="17860"/>
                </a:lnTo>
                <a:lnTo>
                  <a:pt x="473274" y="26789"/>
                </a:lnTo>
                <a:lnTo>
                  <a:pt x="508992" y="26789"/>
                </a:lnTo>
                <a:lnTo>
                  <a:pt x="535781" y="26789"/>
                </a:lnTo>
                <a:lnTo>
                  <a:pt x="571500" y="26789"/>
                </a:lnTo>
                <a:lnTo>
                  <a:pt x="607219" y="26789"/>
                </a:lnTo>
                <a:lnTo>
                  <a:pt x="634008" y="35719"/>
                </a:lnTo>
                <a:lnTo>
                  <a:pt x="669727" y="35719"/>
                </a:lnTo>
                <a:lnTo>
                  <a:pt x="696516" y="35719"/>
                </a:lnTo>
                <a:lnTo>
                  <a:pt x="732235" y="44649"/>
                </a:lnTo>
                <a:lnTo>
                  <a:pt x="767953" y="44649"/>
                </a:lnTo>
                <a:lnTo>
                  <a:pt x="794742" y="44649"/>
                </a:lnTo>
                <a:lnTo>
                  <a:pt x="830461" y="44649"/>
                </a:lnTo>
                <a:lnTo>
                  <a:pt x="857250" y="44649"/>
                </a:lnTo>
                <a:lnTo>
                  <a:pt x="892969" y="53578"/>
                </a:lnTo>
                <a:lnTo>
                  <a:pt x="928688" y="53578"/>
                </a:lnTo>
                <a:lnTo>
                  <a:pt x="955477" y="53578"/>
                </a:lnTo>
                <a:lnTo>
                  <a:pt x="982266" y="53578"/>
                </a:lnTo>
                <a:lnTo>
                  <a:pt x="1017985" y="53578"/>
                </a:lnTo>
                <a:lnTo>
                  <a:pt x="1053703" y="62508"/>
                </a:lnTo>
                <a:lnTo>
                  <a:pt x="1080492" y="62508"/>
                </a:lnTo>
                <a:lnTo>
                  <a:pt x="1116211" y="62508"/>
                </a:lnTo>
                <a:lnTo>
                  <a:pt x="1143000" y="62508"/>
                </a:lnTo>
                <a:lnTo>
                  <a:pt x="1178719" y="62508"/>
                </a:lnTo>
                <a:lnTo>
                  <a:pt x="1205508" y="62508"/>
                </a:lnTo>
                <a:lnTo>
                  <a:pt x="1232297" y="71438"/>
                </a:lnTo>
                <a:lnTo>
                  <a:pt x="1268016" y="71438"/>
                </a:lnTo>
                <a:lnTo>
                  <a:pt x="1294805" y="71438"/>
                </a:lnTo>
                <a:lnTo>
                  <a:pt x="1330524" y="71438"/>
                </a:lnTo>
                <a:lnTo>
                  <a:pt x="1357313" y="71438"/>
                </a:lnTo>
                <a:lnTo>
                  <a:pt x="1384102" y="71438"/>
                </a:lnTo>
                <a:lnTo>
                  <a:pt x="1419821" y="80368"/>
                </a:lnTo>
                <a:lnTo>
                  <a:pt x="1446610" y="80368"/>
                </a:lnTo>
                <a:lnTo>
                  <a:pt x="1482328" y="80368"/>
                </a:lnTo>
                <a:lnTo>
                  <a:pt x="1509117" y="80368"/>
                </a:lnTo>
                <a:lnTo>
                  <a:pt x="1544836" y="80368"/>
                </a:lnTo>
                <a:lnTo>
                  <a:pt x="1571625" y="80368"/>
                </a:lnTo>
                <a:lnTo>
                  <a:pt x="1598414" y="80368"/>
                </a:lnTo>
                <a:lnTo>
                  <a:pt x="1634133" y="80368"/>
                </a:lnTo>
                <a:lnTo>
                  <a:pt x="1660922" y="80368"/>
                </a:lnTo>
                <a:lnTo>
                  <a:pt x="1696641" y="80368"/>
                </a:lnTo>
                <a:lnTo>
                  <a:pt x="1723430" y="80368"/>
                </a:lnTo>
                <a:lnTo>
                  <a:pt x="1750219" y="80368"/>
                </a:lnTo>
                <a:lnTo>
                  <a:pt x="1785938" y="80368"/>
                </a:lnTo>
                <a:lnTo>
                  <a:pt x="1812727" y="89297"/>
                </a:lnTo>
                <a:lnTo>
                  <a:pt x="1848446" y="89297"/>
                </a:lnTo>
                <a:lnTo>
                  <a:pt x="1875235" y="89297"/>
                </a:lnTo>
                <a:lnTo>
                  <a:pt x="1910953" y="89297"/>
                </a:lnTo>
                <a:lnTo>
                  <a:pt x="1937742" y="89297"/>
                </a:lnTo>
                <a:lnTo>
                  <a:pt x="1973461" y="89297"/>
                </a:lnTo>
                <a:lnTo>
                  <a:pt x="2000250" y="89297"/>
                </a:lnTo>
                <a:lnTo>
                  <a:pt x="2035969" y="98227"/>
                </a:lnTo>
                <a:lnTo>
                  <a:pt x="2071688" y="98227"/>
                </a:lnTo>
                <a:lnTo>
                  <a:pt x="2107406" y="98227"/>
                </a:lnTo>
                <a:lnTo>
                  <a:pt x="2134196" y="98227"/>
                </a:lnTo>
                <a:lnTo>
                  <a:pt x="2169914" y="107157"/>
                </a:lnTo>
                <a:lnTo>
                  <a:pt x="2205633" y="107157"/>
                </a:lnTo>
                <a:lnTo>
                  <a:pt x="2232422" y="116086"/>
                </a:lnTo>
                <a:lnTo>
                  <a:pt x="2268141" y="116086"/>
                </a:lnTo>
                <a:lnTo>
                  <a:pt x="2303860" y="125016"/>
                </a:lnTo>
                <a:lnTo>
                  <a:pt x="2330649" y="125016"/>
                </a:lnTo>
                <a:lnTo>
                  <a:pt x="2366367" y="125016"/>
                </a:lnTo>
                <a:lnTo>
                  <a:pt x="2393156" y="133946"/>
                </a:lnTo>
                <a:lnTo>
                  <a:pt x="2428874" y="133946"/>
                </a:lnTo>
                <a:lnTo>
                  <a:pt x="2455663" y="142875"/>
                </a:lnTo>
                <a:lnTo>
                  <a:pt x="2482453" y="142875"/>
                </a:lnTo>
                <a:lnTo>
                  <a:pt x="2509242" y="151805"/>
                </a:lnTo>
                <a:lnTo>
                  <a:pt x="2536031" y="151805"/>
                </a:lnTo>
                <a:lnTo>
                  <a:pt x="2553890" y="160735"/>
                </a:lnTo>
                <a:lnTo>
                  <a:pt x="2580679" y="160735"/>
                </a:lnTo>
                <a:lnTo>
                  <a:pt x="2598538" y="169664"/>
                </a:lnTo>
                <a:lnTo>
                  <a:pt x="2616398" y="169664"/>
                </a:lnTo>
                <a:lnTo>
                  <a:pt x="2634257" y="169664"/>
                </a:lnTo>
                <a:lnTo>
                  <a:pt x="2652117" y="169664"/>
                </a:lnTo>
                <a:lnTo>
                  <a:pt x="2661046" y="178594"/>
                </a:lnTo>
                <a:lnTo>
                  <a:pt x="2678906" y="178594"/>
                </a:lnTo>
                <a:lnTo>
                  <a:pt x="2687835" y="178594"/>
                </a:lnTo>
                <a:lnTo>
                  <a:pt x="2696765" y="178594"/>
                </a:lnTo>
                <a:lnTo>
                  <a:pt x="2696765" y="178594"/>
                </a:lnTo>
                <a:lnTo>
                  <a:pt x="2696765" y="178594"/>
                </a:lnTo>
                <a:lnTo>
                  <a:pt x="2705695" y="178594"/>
                </a:lnTo>
                <a:lnTo>
                  <a:pt x="2705695" y="178594"/>
                </a:lnTo>
                <a:lnTo>
                  <a:pt x="2705695" y="178594"/>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 name="Freeform 2"/>
          <p:cNvSpPr/>
          <p:nvPr/>
        </p:nvSpPr>
        <p:spPr bwMode="auto">
          <a:xfrm>
            <a:off x="875109" y="5027414"/>
            <a:ext cx="2187775" cy="44650"/>
          </a:xfrm>
          <a:custGeom>
            <a:avLst/>
            <a:gdLst/>
            <a:ahLst/>
            <a:cxnLst/>
            <a:rect l="0" t="0" r="0" b="0"/>
            <a:pathLst>
              <a:path w="2187775" h="44650">
                <a:moveTo>
                  <a:pt x="17860" y="0"/>
                </a:moveTo>
                <a:lnTo>
                  <a:pt x="17860" y="0"/>
                </a:lnTo>
                <a:lnTo>
                  <a:pt x="8930" y="0"/>
                </a:lnTo>
                <a:lnTo>
                  <a:pt x="8930" y="0"/>
                </a:lnTo>
                <a:lnTo>
                  <a:pt x="0" y="0"/>
                </a:lnTo>
                <a:lnTo>
                  <a:pt x="0" y="0"/>
                </a:lnTo>
                <a:lnTo>
                  <a:pt x="0" y="0"/>
                </a:lnTo>
                <a:lnTo>
                  <a:pt x="0" y="8930"/>
                </a:lnTo>
                <a:lnTo>
                  <a:pt x="0" y="8930"/>
                </a:lnTo>
                <a:lnTo>
                  <a:pt x="8930" y="17859"/>
                </a:lnTo>
                <a:lnTo>
                  <a:pt x="8930" y="17859"/>
                </a:lnTo>
                <a:lnTo>
                  <a:pt x="8930" y="26789"/>
                </a:lnTo>
                <a:lnTo>
                  <a:pt x="17860" y="35719"/>
                </a:lnTo>
                <a:lnTo>
                  <a:pt x="17860" y="35719"/>
                </a:lnTo>
                <a:lnTo>
                  <a:pt x="26790" y="44649"/>
                </a:lnTo>
                <a:lnTo>
                  <a:pt x="35719" y="44649"/>
                </a:lnTo>
                <a:lnTo>
                  <a:pt x="44649" y="44649"/>
                </a:lnTo>
                <a:lnTo>
                  <a:pt x="53579" y="44649"/>
                </a:lnTo>
                <a:lnTo>
                  <a:pt x="62508" y="44649"/>
                </a:lnTo>
                <a:lnTo>
                  <a:pt x="71438" y="44649"/>
                </a:lnTo>
                <a:lnTo>
                  <a:pt x="80368" y="44649"/>
                </a:lnTo>
                <a:lnTo>
                  <a:pt x="98227" y="44649"/>
                </a:lnTo>
                <a:lnTo>
                  <a:pt x="107157" y="44649"/>
                </a:lnTo>
                <a:lnTo>
                  <a:pt x="125016" y="44649"/>
                </a:lnTo>
                <a:lnTo>
                  <a:pt x="133946" y="44649"/>
                </a:lnTo>
                <a:lnTo>
                  <a:pt x="151805" y="35719"/>
                </a:lnTo>
                <a:lnTo>
                  <a:pt x="169665" y="35719"/>
                </a:lnTo>
                <a:lnTo>
                  <a:pt x="187524" y="35719"/>
                </a:lnTo>
                <a:lnTo>
                  <a:pt x="205383" y="26789"/>
                </a:lnTo>
                <a:lnTo>
                  <a:pt x="223243" y="26789"/>
                </a:lnTo>
                <a:lnTo>
                  <a:pt x="241102" y="17859"/>
                </a:lnTo>
                <a:lnTo>
                  <a:pt x="258961" y="17859"/>
                </a:lnTo>
                <a:lnTo>
                  <a:pt x="276821" y="8930"/>
                </a:lnTo>
                <a:lnTo>
                  <a:pt x="303610" y="8930"/>
                </a:lnTo>
                <a:lnTo>
                  <a:pt x="321469" y="8930"/>
                </a:lnTo>
                <a:lnTo>
                  <a:pt x="339329" y="8930"/>
                </a:lnTo>
                <a:lnTo>
                  <a:pt x="357188" y="8930"/>
                </a:lnTo>
                <a:lnTo>
                  <a:pt x="383977" y="8930"/>
                </a:lnTo>
                <a:lnTo>
                  <a:pt x="401836" y="8930"/>
                </a:lnTo>
                <a:lnTo>
                  <a:pt x="428625" y="0"/>
                </a:lnTo>
                <a:lnTo>
                  <a:pt x="446485" y="0"/>
                </a:lnTo>
                <a:lnTo>
                  <a:pt x="464344" y="0"/>
                </a:lnTo>
                <a:lnTo>
                  <a:pt x="491133" y="0"/>
                </a:lnTo>
                <a:lnTo>
                  <a:pt x="517922" y="0"/>
                </a:lnTo>
                <a:lnTo>
                  <a:pt x="535782" y="0"/>
                </a:lnTo>
                <a:lnTo>
                  <a:pt x="562571" y="0"/>
                </a:lnTo>
                <a:lnTo>
                  <a:pt x="580430" y="0"/>
                </a:lnTo>
                <a:lnTo>
                  <a:pt x="607219" y="0"/>
                </a:lnTo>
                <a:lnTo>
                  <a:pt x="625079" y="0"/>
                </a:lnTo>
                <a:lnTo>
                  <a:pt x="651868" y="0"/>
                </a:lnTo>
                <a:lnTo>
                  <a:pt x="669727" y="0"/>
                </a:lnTo>
                <a:lnTo>
                  <a:pt x="696516" y="8930"/>
                </a:lnTo>
                <a:lnTo>
                  <a:pt x="714375" y="8930"/>
                </a:lnTo>
                <a:lnTo>
                  <a:pt x="741164" y="8930"/>
                </a:lnTo>
                <a:lnTo>
                  <a:pt x="759024" y="8930"/>
                </a:lnTo>
                <a:lnTo>
                  <a:pt x="785813" y="8930"/>
                </a:lnTo>
                <a:lnTo>
                  <a:pt x="812602" y="8930"/>
                </a:lnTo>
                <a:lnTo>
                  <a:pt x="830461" y="17859"/>
                </a:lnTo>
                <a:lnTo>
                  <a:pt x="857250" y="17859"/>
                </a:lnTo>
                <a:lnTo>
                  <a:pt x="875110" y="17859"/>
                </a:lnTo>
                <a:lnTo>
                  <a:pt x="901899" y="17859"/>
                </a:lnTo>
                <a:lnTo>
                  <a:pt x="928688" y="17859"/>
                </a:lnTo>
                <a:lnTo>
                  <a:pt x="946547" y="17859"/>
                </a:lnTo>
                <a:lnTo>
                  <a:pt x="973336" y="17859"/>
                </a:lnTo>
                <a:lnTo>
                  <a:pt x="991196" y="17859"/>
                </a:lnTo>
                <a:lnTo>
                  <a:pt x="1017985" y="17859"/>
                </a:lnTo>
                <a:lnTo>
                  <a:pt x="1044774" y="17859"/>
                </a:lnTo>
                <a:lnTo>
                  <a:pt x="1062633" y="17859"/>
                </a:lnTo>
                <a:lnTo>
                  <a:pt x="1089422" y="26789"/>
                </a:lnTo>
                <a:lnTo>
                  <a:pt x="1107282" y="26789"/>
                </a:lnTo>
                <a:lnTo>
                  <a:pt x="1134071" y="26789"/>
                </a:lnTo>
                <a:lnTo>
                  <a:pt x="1151930" y="26789"/>
                </a:lnTo>
                <a:lnTo>
                  <a:pt x="1178719" y="26789"/>
                </a:lnTo>
                <a:lnTo>
                  <a:pt x="1205508" y="26789"/>
                </a:lnTo>
                <a:lnTo>
                  <a:pt x="1223368" y="26789"/>
                </a:lnTo>
                <a:lnTo>
                  <a:pt x="1250157" y="26789"/>
                </a:lnTo>
                <a:lnTo>
                  <a:pt x="1268016" y="26789"/>
                </a:lnTo>
                <a:lnTo>
                  <a:pt x="1294805" y="26789"/>
                </a:lnTo>
                <a:lnTo>
                  <a:pt x="1312664" y="26789"/>
                </a:lnTo>
                <a:lnTo>
                  <a:pt x="1339454" y="17859"/>
                </a:lnTo>
                <a:lnTo>
                  <a:pt x="1366243" y="17859"/>
                </a:lnTo>
                <a:lnTo>
                  <a:pt x="1384102" y="17859"/>
                </a:lnTo>
                <a:lnTo>
                  <a:pt x="1410891" y="17859"/>
                </a:lnTo>
                <a:lnTo>
                  <a:pt x="1428750" y="17859"/>
                </a:lnTo>
                <a:lnTo>
                  <a:pt x="1455539" y="8930"/>
                </a:lnTo>
                <a:lnTo>
                  <a:pt x="1482329" y="8930"/>
                </a:lnTo>
                <a:lnTo>
                  <a:pt x="1500188" y="8930"/>
                </a:lnTo>
                <a:lnTo>
                  <a:pt x="1526977" y="8930"/>
                </a:lnTo>
                <a:lnTo>
                  <a:pt x="1544836" y="8930"/>
                </a:lnTo>
                <a:lnTo>
                  <a:pt x="1562696" y="8930"/>
                </a:lnTo>
                <a:lnTo>
                  <a:pt x="1589485" y="0"/>
                </a:lnTo>
                <a:lnTo>
                  <a:pt x="1607344" y="0"/>
                </a:lnTo>
                <a:lnTo>
                  <a:pt x="1634133" y="0"/>
                </a:lnTo>
                <a:lnTo>
                  <a:pt x="1651993" y="0"/>
                </a:lnTo>
                <a:lnTo>
                  <a:pt x="1678782" y="0"/>
                </a:lnTo>
                <a:lnTo>
                  <a:pt x="1696641" y="0"/>
                </a:lnTo>
                <a:lnTo>
                  <a:pt x="1714500" y="0"/>
                </a:lnTo>
                <a:lnTo>
                  <a:pt x="1741289" y="0"/>
                </a:lnTo>
                <a:lnTo>
                  <a:pt x="1759149" y="0"/>
                </a:lnTo>
                <a:lnTo>
                  <a:pt x="1777008" y="0"/>
                </a:lnTo>
                <a:lnTo>
                  <a:pt x="1794868" y="0"/>
                </a:lnTo>
                <a:lnTo>
                  <a:pt x="1821657" y="0"/>
                </a:lnTo>
                <a:lnTo>
                  <a:pt x="1839516" y="0"/>
                </a:lnTo>
                <a:lnTo>
                  <a:pt x="1857375" y="8930"/>
                </a:lnTo>
                <a:lnTo>
                  <a:pt x="1875235" y="8930"/>
                </a:lnTo>
                <a:lnTo>
                  <a:pt x="1893094" y="8930"/>
                </a:lnTo>
                <a:lnTo>
                  <a:pt x="1910954" y="8930"/>
                </a:lnTo>
                <a:lnTo>
                  <a:pt x="1928813" y="8930"/>
                </a:lnTo>
                <a:lnTo>
                  <a:pt x="1946672" y="8930"/>
                </a:lnTo>
                <a:lnTo>
                  <a:pt x="1964532" y="17859"/>
                </a:lnTo>
                <a:lnTo>
                  <a:pt x="1982391" y="17859"/>
                </a:lnTo>
                <a:lnTo>
                  <a:pt x="2000250" y="17859"/>
                </a:lnTo>
                <a:lnTo>
                  <a:pt x="2018110" y="17859"/>
                </a:lnTo>
                <a:lnTo>
                  <a:pt x="2027039" y="17859"/>
                </a:lnTo>
                <a:lnTo>
                  <a:pt x="2044899" y="17859"/>
                </a:lnTo>
                <a:lnTo>
                  <a:pt x="2062758" y="17859"/>
                </a:lnTo>
                <a:lnTo>
                  <a:pt x="2080618" y="26789"/>
                </a:lnTo>
                <a:lnTo>
                  <a:pt x="2089547" y="26789"/>
                </a:lnTo>
                <a:lnTo>
                  <a:pt x="2107407" y="26789"/>
                </a:lnTo>
                <a:lnTo>
                  <a:pt x="2116336" y="26789"/>
                </a:lnTo>
                <a:lnTo>
                  <a:pt x="2134196" y="26789"/>
                </a:lnTo>
                <a:lnTo>
                  <a:pt x="2143125" y="26789"/>
                </a:lnTo>
                <a:lnTo>
                  <a:pt x="2152055" y="26789"/>
                </a:lnTo>
                <a:lnTo>
                  <a:pt x="2160985" y="26789"/>
                </a:lnTo>
                <a:lnTo>
                  <a:pt x="2160985" y="26789"/>
                </a:lnTo>
                <a:lnTo>
                  <a:pt x="2169914" y="26789"/>
                </a:lnTo>
                <a:lnTo>
                  <a:pt x="2178844" y="26789"/>
                </a:lnTo>
                <a:lnTo>
                  <a:pt x="2178844" y="26789"/>
                </a:lnTo>
                <a:lnTo>
                  <a:pt x="2187774" y="26789"/>
                </a:lnTo>
                <a:lnTo>
                  <a:pt x="2187774" y="26789"/>
                </a:lnTo>
                <a:lnTo>
                  <a:pt x="2187774" y="26789"/>
                </a:lnTo>
                <a:lnTo>
                  <a:pt x="2187774" y="26789"/>
                </a:lnTo>
                <a:lnTo>
                  <a:pt x="2187774" y="26789"/>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 name="Freeform 3"/>
          <p:cNvSpPr/>
          <p:nvPr/>
        </p:nvSpPr>
        <p:spPr bwMode="auto">
          <a:xfrm>
            <a:off x="3589734" y="5009555"/>
            <a:ext cx="3018236" cy="205384"/>
          </a:xfrm>
          <a:custGeom>
            <a:avLst/>
            <a:gdLst/>
            <a:ahLst/>
            <a:cxnLst/>
            <a:rect l="0" t="0" r="0" b="0"/>
            <a:pathLst>
              <a:path w="3018236" h="205384">
                <a:moveTo>
                  <a:pt x="26789" y="8929"/>
                </a:moveTo>
                <a:lnTo>
                  <a:pt x="17860" y="8929"/>
                </a:lnTo>
                <a:lnTo>
                  <a:pt x="8930" y="0"/>
                </a:lnTo>
                <a:lnTo>
                  <a:pt x="0" y="0"/>
                </a:lnTo>
                <a:lnTo>
                  <a:pt x="0" y="0"/>
                </a:lnTo>
                <a:lnTo>
                  <a:pt x="0" y="0"/>
                </a:lnTo>
                <a:lnTo>
                  <a:pt x="0" y="0"/>
                </a:lnTo>
                <a:lnTo>
                  <a:pt x="0" y="0"/>
                </a:lnTo>
                <a:lnTo>
                  <a:pt x="0" y="0"/>
                </a:lnTo>
                <a:lnTo>
                  <a:pt x="0" y="0"/>
                </a:lnTo>
                <a:lnTo>
                  <a:pt x="0" y="0"/>
                </a:lnTo>
                <a:lnTo>
                  <a:pt x="8930" y="0"/>
                </a:lnTo>
                <a:lnTo>
                  <a:pt x="8930" y="0"/>
                </a:lnTo>
                <a:lnTo>
                  <a:pt x="17860" y="0"/>
                </a:lnTo>
                <a:lnTo>
                  <a:pt x="26789" y="0"/>
                </a:lnTo>
                <a:lnTo>
                  <a:pt x="44649" y="0"/>
                </a:lnTo>
                <a:lnTo>
                  <a:pt x="53579" y="0"/>
                </a:lnTo>
                <a:lnTo>
                  <a:pt x="71438" y="0"/>
                </a:lnTo>
                <a:lnTo>
                  <a:pt x="89297" y="0"/>
                </a:lnTo>
                <a:lnTo>
                  <a:pt x="107157" y="0"/>
                </a:lnTo>
                <a:lnTo>
                  <a:pt x="125016" y="0"/>
                </a:lnTo>
                <a:lnTo>
                  <a:pt x="142875" y="0"/>
                </a:lnTo>
                <a:lnTo>
                  <a:pt x="169664" y="0"/>
                </a:lnTo>
                <a:lnTo>
                  <a:pt x="187524" y="0"/>
                </a:lnTo>
                <a:lnTo>
                  <a:pt x="214313" y="0"/>
                </a:lnTo>
                <a:lnTo>
                  <a:pt x="241102" y="8929"/>
                </a:lnTo>
                <a:lnTo>
                  <a:pt x="267891" y="8929"/>
                </a:lnTo>
                <a:lnTo>
                  <a:pt x="285750" y="8929"/>
                </a:lnTo>
                <a:lnTo>
                  <a:pt x="312539" y="8929"/>
                </a:lnTo>
                <a:lnTo>
                  <a:pt x="348258" y="17859"/>
                </a:lnTo>
                <a:lnTo>
                  <a:pt x="375047" y="17859"/>
                </a:lnTo>
                <a:lnTo>
                  <a:pt x="401836" y="17859"/>
                </a:lnTo>
                <a:lnTo>
                  <a:pt x="428625" y="26789"/>
                </a:lnTo>
                <a:lnTo>
                  <a:pt x="464344" y="26789"/>
                </a:lnTo>
                <a:lnTo>
                  <a:pt x="491133" y="26789"/>
                </a:lnTo>
                <a:lnTo>
                  <a:pt x="526852" y="35718"/>
                </a:lnTo>
                <a:lnTo>
                  <a:pt x="553641" y="35718"/>
                </a:lnTo>
                <a:lnTo>
                  <a:pt x="589360" y="35718"/>
                </a:lnTo>
                <a:lnTo>
                  <a:pt x="616149" y="35718"/>
                </a:lnTo>
                <a:lnTo>
                  <a:pt x="651868" y="35718"/>
                </a:lnTo>
                <a:lnTo>
                  <a:pt x="687586" y="44648"/>
                </a:lnTo>
                <a:lnTo>
                  <a:pt x="714375" y="44648"/>
                </a:lnTo>
                <a:lnTo>
                  <a:pt x="750094" y="44648"/>
                </a:lnTo>
                <a:lnTo>
                  <a:pt x="776883" y="44648"/>
                </a:lnTo>
                <a:lnTo>
                  <a:pt x="812602" y="44648"/>
                </a:lnTo>
                <a:lnTo>
                  <a:pt x="848321" y="44648"/>
                </a:lnTo>
                <a:lnTo>
                  <a:pt x="875110" y="44648"/>
                </a:lnTo>
                <a:lnTo>
                  <a:pt x="910829" y="44648"/>
                </a:lnTo>
                <a:lnTo>
                  <a:pt x="946547" y="44648"/>
                </a:lnTo>
                <a:lnTo>
                  <a:pt x="973336" y="44648"/>
                </a:lnTo>
                <a:lnTo>
                  <a:pt x="1009055" y="44648"/>
                </a:lnTo>
                <a:lnTo>
                  <a:pt x="1044774" y="35718"/>
                </a:lnTo>
                <a:lnTo>
                  <a:pt x="1071563" y="35718"/>
                </a:lnTo>
                <a:lnTo>
                  <a:pt x="1107282" y="35718"/>
                </a:lnTo>
                <a:lnTo>
                  <a:pt x="1134071" y="35718"/>
                </a:lnTo>
                <a:lnTo>
                  <a:pt x="1169789" y="35718"/>
                </a:lnTo>
                <a:lnTo>
                  <a:pt x="1196579" y="35718"/>
                </a:lnTo>
                <a:lnTo>
                  <a:pt x="1232297" y="35718"/>
                </a:lnTo>
                <a:lnTo>
                  <a:pt x="1259086" y="26789"/>
                </a:lnTo>
                <a:lnTo>
                  <a:pt x="1294805" y="26789"/>
                </a:lnTo>
                <a:lnTo>
                  <a:pt x="1321594" y="26789"/>
                </a:lnTo>
                <a:lnTo>
                  <a:pt x="1357313" y="26789"/>
                </a:lnTo>
                <a:lnTo>
                  <a:pt x="1384102" y="26789"/>
                </a:lnTo>
                <a:lnTo>
                  <a:pt x="1419821" y="26789"/>
                </a:lnTo>
                <a:lnTo>
                  <a:pt x="1446610" y="26789"/>
                </a:lnTo>
                <a:lnTo>
                  <a:pt x="1482329" y="26789"/>
                </a:lnTo>
                <a:lnTo>
                  <a:pt x="1509118" y="26789"/>
                </a:lnTo>
                <a:lnTo>
                  <a:pt x="1544836" y="17859"/>
                </a:lnTo>
                <a:lnTo>
                  <a:pt x="1571625" y="17859"/>
                </a:lnTo>
                <a:lnTo>
                  <a:pt x="1607344" y="17859"/>
                </a:lnTo>
                <a:lnTo>
                  <a:pt x="1634133" y="17859"/>
                </a:lnTo>
                <a:lnTo>
                  <a:pt x="1669852" y="17859"/>
                </a:lnTo>
                <a:lnTo>
                  <a:pt x="1696641" y="17859"/>
                </a:lnTo>
                <a:lnTo>
                  <a:pt x="1723430" y="17859"/>
                </a:lnTo>
                <a:lnTo>
                  <a:pt x="1759149" y="17859"/>
                </a:lnTo>
                <a:lnTo>
                  <a:pt x="1785938" y="17859"/>
                </a:lnTo>
                <a:lnTo>
                  <a:pt x="1821657" y="17859"/>
                </a:lnTo>
                <a:lnTo>
                  <a:pt x="1857375" y="17859"/>
                </a:lnTo>
                <a:lnTo>
                  <a:pt x="1884164" y="26789"/>
                </a:lnTo>
                <a:lnTo>
                  <a:pt x="1919883" y="26789"/>
                </a:lnTo>
                <a:lnTo>
                  <a:pt x="1946672" y="26789"/>
                </a:lnTo>
                <a:lnTo>
                  <a:pt x="1982391" y="26789"/>
                </a:lnTo>
                <a:lnTo>
                  <a:pt x="2018110" y="35718"/>
                </a:lnTo>
                <a:lnTo>
                  <a:pt x="2044899" y="35718"/>
                </a:lnTo>
                <a:lnTo>
                  <a:pt x="2080618" y="35718"/>
                </a:lnTo>
                <a:lnTo>
                  <a:pt x="2116336" y="44648"/>
                </a:lnTo>
                <a:lnTo>
                  <a:pt x="2152055" y="44648"/>
                </a:lnTo>
                <a:lnTo>
                  <a:pt x="2178844" y="53578"/>
                </a:lnTo>
                <a:lnTo>
                  <a:pt x="2214563" y="53578"/>
                </a:lnTo>
                <a:lnTo>
                  <a:pt x="2250282" y="62508"/>
                </a:lnTo>
                <a:lnTo>
                  <a:pt x="2286000" y="71437"/>
                </a:lnTo>
                <a:lnTo>
                  <a:pt x="2330649" y="71437"/>
                </a:lnTo>
                <a:lnTo>
                  <a:pt x="2366368" y="80367"/>
                </a:lnTo>
                <a:lnTo>
                  <a:pt x="2402086" y="80367"/>
                </a:lnTo>
                <a:lnTo>
                  <a:pt x="2437805" y="89297"/>
                </a:lnTo>
                <a:lnTo>
                  <a:pt x="2473524" y="98226"/>
                </a:lnTo>
                <a:lnTo>
                  <a:pt x="2509243" y="98226"/>
                </a:lnTo>
                <a:lnTo>
                  <a:pt x="2544961" y="107156"/>
                </a:lnTo>
                <a:lnTo>
                  <a:pt x="2580680" y="116086"/>
                </a:lnTo>
                <a:lnTo>
                  <a:pt x="2616399" y="116086"/>
                </a:lnTo>
                <a:lnTo>
                  <a:pt x="2652118" y="125015"/>
                </a:lnTo>
                <a:lnTo>
                  <a:pt x="2687836" y="133945"/>
                </a:lnTo>
                <a:lnTo>
                  <a:pt x="2723555" y="133945"/>
                </a:lnTo>
                <a:lnTo>
                  <a:pt x="2750344" y="142875"/>
                </a:lnTo>
                <a:lnTo>
                  <a:pt x="2786063" y="151804"/>
                </a:lnTo>
                <a:lnTo>
                  <a:pt x="2812852" y="160734"/>
                </a:lnTo>
                <a:lnTo>
                  <a:pt x="2848571" y="160734"/>
                </a:lnTo>
                <a:lnTo>
                  <a:pt x="2875360" y="169664"/>
                </a:lnTo>
                <a:lnTo>
                  <a:pt x="2893219" y="169664"/>
                </a:lnTo>
                <a:lnTo>
                  <a:pt x="2920008" y="178593"/>
                </a:lnTo>
                <a:lnTo>
                  <a:pt x="2937868" y="187523"/>
                </a:lnTo>
                <a:lnTo>
                  <a:pt x="2955727" y="187523"/>
                </a:lnTo>
                <a:lnTo>
                  <a:pt x="2973586" y="187523"/>
                </a:lnTo>
                <a:lnTo>
                  <a:pt x="2991446" y="196453"/>
                </a:lnTo>
                <a:lnTo>
                  <a:pt x="3000375" y="196453"/>
                </a:lnTo>
                <a:lnTo>
                  <a:pt x="3009305" y="196453"/>
                </a:lnTo>
                <a:lnTo>
                  <a:pt x="3009305" y="196453"/>
                </a:lnTo>
                <a:lnTo>
                  <a:pt x="3018235" y="196453"/>
                </a:lnTo>
                <a:lnTo>
                  <a:pt x="3018235" y="205383"/>
                </a:lnTo>
                <a:lnTo>
                  <a:pt x="3018235" y="205383"/>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5" name="Freeform 4"/>
          <p:cNvSpPr/>
          <p:nvPr/>
        </p:nvSpPr>
        <p:spPr bwMode="auto">
          <a:xfrm>
            <a:off x="1607344" y="5786437"/>
            <a:ext cx="5589985" cy="187524"/>
          </a:xfrm>
          <a:custGeom>
            <a:avLst/>
            <a:gdLst/>
            <a:ahLst/>
            <a:cxnLst/>
            <a:rect l="0" t="0" r="0" b="0"/>
            <a:pathLst>
              <a:path w="5589985" h="187524">
                <a:moveTo>
                  <a:pt x="0" y="0"/>
                </a:moveTo>
                <a:lnTo>
                  <a:pt x="0" y="0"/>
                </a:lnTo>
                <a:lnTo>
                  <a:pt x="0" y="0"/>
                </a:lnTo>
                <a:lnTo>
                  <a:pt x="0" y="0"/>
                </a:lnTo>
                <a:lnTo>
                  <a:pt x="0" y="0"/>
                </a:lnTo>
                <a:lnTo>
                  <a:pt x="0" y="0"/>
                </a:lnTo>
                <a:lnTo>
                  <a:pt x="0" y="0"/>
                </a:lnTo>
                <a:lnTo>
                  <a:pt x="0" y="8929"/>
                </a:lnTo>
                <a:lnTo>
                  <a:pt x="0" y="8929"/>
                </a:lnTo>
                <a:lnTo>
                  <a:pt x="8929" y="8929"/>
                </a:lnTo>
                <a:lnTo>
                  <a:pt x="8929" y="8929"/>
                </a:lnTo>
                <a:lnTo>
                  <a:pt x="8929" y="17859"/>
                </a:lnTo>
                <a:lnTo>
                  <a:pt x="8929" y="17859"/>
                </a:lnTo>
                <a:lnTo>
                  <a:pt x="17859" y="17859"/>
                </a:lnTo>
                <a:lnTo>
                  <a:pt x="17859" y="17859"/>
                </a:lnTo>
                <a:lnTo>
                  <a:pt x="26789" y="17859"/>
                </a:lnTo>
                <a:lnTo>
                  <a:pt x="26789" y="17859"/>
                </a:lnTo>
                <a:lnTo>
                  <a:pt x="35719" y="17859"/>
                </a:lnTo>
                <a:lnTo>
                  <a:pt x="44648" y="17859"/>
                </a:lnTo>
                <a:lnTo>
                  <a:pt x="53578" y="17859"/>
                </a:lnTo>
                <a:lnTo>
                  <a:pt x="62508" y="8929"/>
                </a:lnTo>
                <a:lnTo>
                  <a:pt x="71437" y="8929"/>
                </a:lnTo>
                <a:lnTo>
                  <a:pt x="80367" y="8929"/>
                </a:lnTo>
                <a:lnTo>
                  <a:pt x="89297" y="8929"/>
                </a:lnTo>
                <a:lnTo>
                  <a:pt x="98226" y="8929"/>
                </a:lnTo>
                <a:lnTo>
                  <a:pt x="116086" y="8929"/>
                </a:lnTo>
                <a:lnTo>
                  <a:pt x="125015" y="8929"/>
                </a:lnTo>
                <a:lnTo>
                  <a:pt x="142875" y="8929"/>
                </a:lnTo>
                <a:lnTo>
                  <a:pt x="151804" y="17859"/>
                </a:lnTo>
                <a:lnTo>
                  <a:pt x="169664" y="17859"/>
                </a:lnTo>
                <a:lnTo>
                  <a:pt x="187523" y="17859"/>
                </a:lnTo>
                <a:lnTo>
                  <a:pt x="196453" y="17859"/>
                </a:lnTo>
                <a:lnTo>
                  <a:pt x="214312" y="26789"/>
                </a:lnTo>
                <a:lnTo>
                  <a:pt x="232172" y="26789"/>
                </a:lnTo>
                <a:lnTo>
                  <a:pt x="250031" y="26789"/>
                </a:lnTo>
                <a:lnTo>
                  <a:pt x="267890" y="26789"/>
                </a:lnTo>
                <a:lnTo>
                  <a:pt x="285750" y="26789"/>
                </a:lnTo>
                <a:lnTo>
                  <a:pt x="303609" y="26789"/>
                </a:lnTo>
                <a:lnTo>
                  <a:pt x="330398" y="26789"/>
                </a:lnTo>
                <a:lnTo>
                  <a:pt x="348258" y="26789"/>
                </a:lnTo>
                <a:lnTo>
                  <a:pt x="366117" y="35718"/>
                </a:lnTo>
                <a:lnTo>
                  <a:pt x="392906" y="35718"/>
                </a:lnTo>
                <a:lnTo>
                  <a:pt x="410765" y="35718"/>
                </a:lnTo>
                <a:lnTo>
                  <a:pt x="428625" y="35718"/>
                </a:lnTo>
                <a:lnTo>
                  <a:pt x="455414" y="35718"/>
                </a:lnTo>
                <a:lnTo>
                  <a:pt x="473273" y="44648"/>
                </a:lnTo>
                <a:lnTo>
                  <a:pt x="500062" y="44648"/>
                </a:lnTo>
                <a:lnTo>
                  <a:pt x="517922" y="44648"/>
                </a:lnTo>
                <a:lnTo>
                  <a:pt x="544711" y="44648"/>
                </a:lnTo>
                <a:lnTo>
                  <a:pt x="571500" y="44648"/>
                </a:lnTo>
                <a:lnTo>
                  <a:pt x="589359" y="44648"/>
                </a:lnTo>
                <a:lnTo>
                  <a:pt x="616148" y="44648"/>
                </a:lnTo>
                <a:lnTo>
                  <a:pt x="642937" y="44648"/>
                </a:lnTo>
                <a:lnTo>
                  <a:pt x="669726" y="44648"/>
                </a:lnTo>
                <a:lnTo>
                  <a:pt x="696515" y="44648"/>
                </a:lnTo>
                <a:lnTo>
                  <a:pt x="723304" y="44648"/>
                </a:lnTo>
                <a:lnTo>
                  <a:pt x="750094" y="44648"/>
                </a:lnTo>
                <a:lnTo>
                  <a:pt x="776883" y="44648"/>
                </a:lnTo>
                <a:lnTo>
                  <a:pt x="794742" y="44648"/>
                </a:lnTo>
                <a:lnTo>
                  <a:pt x="821531" y="44648"/>
                </a:lnTo>
                <a:lnTo>
                  <a:pt x="848320" y="44648"/>
                </a:lnTo>
                <a:lnTo>
                  <a:pt x="875109" y="35718"/>
                </a:lnTo>
                <a:lnTo>
                  <a:pt x="901898" y="35718"/>
                </a:lnTo>
                <a:lnTo>
                  <a:pt x="928687" y="35718"/>
                </a:lnTo>
                <a:lnTo>
                  <a:pt x="955476" y="35718"/>
                </a:lnTo>
                <a:lnTo>
                  <a:pt x="982265" y="35718"/>
                </a:lnTo>
                <a:lnTo>
                  <a:pt x="1017984" y="35718"/>
                </a:lnTo>
                <a:lnTo>
                  <a:pt x="1044773" y="35718"/>
                </a:lnTo>
                <a:lnTo>
                  <a:pt x="1071562" y="35718"/>
                </a:lnTo>
                <a:lnTo>
                  <a:pt x="1098351" y="35718"/>
                </a:lnTo>
                <a:lnTo>
                  <a:pt x="1125140" y="26789"/>
                </a:lnTo>
                <a:lnTo>
                  <a:pt x="1151929" y="26789"/>
                </a:lnTo>
                <a:lnTo>
                  <a:pt x="1178719" y="26789"/>
                </a:lnTo>
                <a:lnTo>
                  <a:pt x="1205508" y="26789"/>
                </a:lnTo>
                <a:lnTo>
                  <a:pt x="1232297" y="26789"/>
                </a:lnTo>
                <a:lnTo>
                  <a:pt x="1268015" y="26789"/>
                </a:lnTo>
                <a:lnTo>
                  <a:pt x="1294804" y="26789"/>
                </a:lnTo>
                <a:lnTo>
                  <a:pt x="1321594" y="17859"/>
                </a:lnTo>
                <a:lnTo>
                  <a:pt x="1348383" y="17859"/>
                </a:lnTo>
                <a:lnTo>
                  <a:pt x="1375172" y="17859"/>
                </a:lnTo>
                <a:lnTo>
                  <a:pt x="1401961" y="17859"/>
                </a:lnTo>
                <a:lnTo>
                  <a:pt x="1428750" y="17859"/>
                </a:lnTo>
                <a:lnTo>
                  <a:pt x="1464469" y="17859"/>
                </a:lnTo>
                <a:lnTo>
                  <a:pt x="1491258" y="17859"/>
                </a:lnTo>
                <a:lnTo>
                  <a:pt x="1518047" y="17859"/>
                </a:lnTo>
                <a:lnTo>
                  <a:pt x="1544836" y="17859"/>
                </a:lnTo>
                <a:lnTo>
                  <a:pt x="1571625" y="17859"/>
                </a:lnTo>
                <a:lnTo>
                  <a:pt x="1598414" y="17859"/>
                </a:lnTo>
                <a:lnTo>
                  <a:pt x="1625203" y="17859"/>
                </a:lnTo>
                <a:lnTo>
                  <a:pt x="1651992" y="17859"/>
                </a:lnTo>
                <a:lnTo>
                  <a:pt x="1678781" y="17859"/>
                </a:lnTo>
                <a:lnTo>
                  <a:pt x="1705570" y="17859"/>
                </a:lnTo>
                <a:lnTo>
                  <a:pt x="1732359" y="26789"/>
                </a:lnTo>
                <a:lnTo>
                  <a:pt x="1759148" y="26789"/>
                </a:lnTo>
                <a:lnTo>
                  <a:pt x="1794867" y="26789"/>
                </a:lnTo>
                <a:lnTo>
                  <a:pt x="1821656" y="26789"/>
                </a:lnTo>
                <a:lnTo>
                  <a:pt x="1848445" y="26789"/>
                </a:lnTo>
                <a:lnTo>
                  <a:pt x="1866304" y="26789"/>
                </a:lnTo>
                <a:lnTo>
                  <a:pt x="1902023" y="26789"/>
                </a:lnTo>
                <a:lnTo>
                  <a:pt x="1919883" y="35718"/>
                </a:lnTo>
                <a:lnTo>
                  <a:pt x="1946672" y="35718"/>
                </a:lnTo>
                <a:lnTo>
                  <a:pt x="1973461" y="35718"/>
                </a:lnTo>
                <a:lnTo>
                  <a:pt x="2000250" y="35718"/>
                </a:lnTo>
                <a:lnTo>
                  <a:pt x="2027039" y="44648"/>
                </a:lnTo>
                <a:lnTo>
                  <a:pt x="2053828" y="44648"/>
                </a:lnTo>
                <a:lnTo>
                  <a:pt x="2080617" y="44648"/>
                </a:lnTo>
                <a:lnTo>
                  <a:pt x="2107406" y="44648"/>
                </a:lnTo>
                <a:lnTo>
                  <a:pt x="2134195" y="44648"/>
                </a:lnTo>
                <a:lnTo>
                  <a:pt x="2160984" y="44648"/>
                </a:lnTo>
                <a:lnTo>
                  <a:pt x="2187773" y="44648"/>
                </a:lnTo>
                <a:lnTo>
                  <a:pt x="2214562" y="53578"/>
                </a:lnTo>
                <a:lnTo>
                  <a:pt x="2241351" y="53578"/>
                </a:lnTo>
                <a:lnTo>
                  <a:pt x="2268140" y="53578"/>
                </a:lnTo>
                <a:lnTo>
                  <a:pt x="2294929" y="53578"/>
                </a:lnTo>
                <a:lnTo>
                  <a:pt x="2321719" y="53578"/>
                </a:lnTo>
                <a:lnTo>
                  <a:pt x="2348508" y="53578"/>
                </a:lnTo>
                <a:lnTo>
                  <a:pt x="2375297" y="53578"/>
                </a:lnTo>
                <a:lnTo>
                  <a:pt x="2402086" y="53578"/>
                </a:lnTo>
                <a:lnTo>
                  <a:pt x="2428875" y="53578"/>
                </a:lnTo>
                <a:lnTo>
                  <a:pt x="2455664" y="53578"/>
                </a:lnTo>
                <a:lnTo>
                  <a:pt x="2482453" y="53578"/>
                </a:lnTo>
                <a:lnTo>
                  <a:pt x="2509242" y="53578"/>
                </a:lnTo>
                <a:lnTo>
                  <a:pt x="2544961" y="53578"/>
                </a:lnTo>
                <a:lnTo>
                  <a:pt x="2571750" y="53578"/>
                </a:lnTo>
                <a:lnTo>
                  <a:pt x="2598539" y="62508"/>
                </a:lnTo>
                <a:lnTo>
                  <a:pt x="2625328" y="62508"/>
                </a:lnTo>
                <a:lnTo>
                  <a:pt x="2652117" y="53578"/>
                </a:lnTo>
                <a:lnTo>
                  <a:pt x="2678906" y="62508"/>
                </a:lnTo>
                <a:lnTo>
                  <a:pt x="2705695" y="62508"/>
                </a:lnTo>
                <a:lnTo>
                  <a:pt x="2741414" y="62508"/>
                </a:lnTo>
                <a:lnTo>
                  <a:pt x="2768203" y="62508"/>
                </a:lnTo>
                <a:lnTo>
                  <a:pt x="2794992" y="62508"/>
                </a:lnTo>
                <a:lnTo>
                  <a:pt x="2821781" y="62508"/>
                </a:lnTo>
                <a:lnTo>
                  <a:pt x="2848570" y="62508"/>
                </a:lnTo>
                <a:lnTo>
                  <a:pt x="2875359" y="62508"/>
                </a:lnTo>
                <a:lnTo>
                  <a:pt x="2911078" y="62508"/>
                </a:lnTo>
                <a:lnTo>
                  <a:pt x="2937867" y="62508"/>
                </a:lnTo>
                <a:lnTo>
                  <a:pt x="2964656" y="71437"/>
                </a:lnTo>
                <a:lnTo>
                  <a:pt x="2991445" y="71437"/>
                </a:lnTo>
                <a:lnTo>
                  <a:pt x="3027164" y="62508"/>
                </a:lnTo>
                <a:lnTo>
                  <a:pt x="3053953" y="62508"/>
                </a:lnTo>
                <a:lnTo>
                  <a:pt x="3080742" y="71437"/>
                </a:lnTo>
                <a:lnTo>
                  <a:pt x="3107531" y="71437"/>
                </a:lnTo>
                <a:lnTo>
                  <a:pt x="3134320" y="71437"/>
                </a:lnTo>
                <a:lnTo>
                  <a:pt x="3161109" y="71437"/>
                </a:lnTo>
                <a:lnTo>
                  <a:pt x="3187898" y="71437"/>
                </a:lnTo>
                <a:lnTo>
                  <a:pt x="3214687" y="71437"/>
                </a:lnTo>
                <a:lnTo>
                  <a:pt x="3241476" y="71437"/>
                </a:lnTo>
                <a:lnTo>
                  <a:pt x="3277195" y="80367"/>
                </a:lnTo>
                <a:lnTo>
                  <a:pt x="3303984" y="80367"/>
                </a:lnTo>
                <a:lnTo>
                  <a:pt x="3330773" y="80367"/>
                </a:lnTo>
                <a:lnTo>
                  <a:pt x="3357562" y="80367"/>
                </a:lnTo>
                <a:lnTo>
                  <a:pt x="3384351" y="80367"/>
                </a:lnTo>
                <a:lnTo>
                  <a:pt x="3411140" y="80367"/>
                </a:lnTo>
                <a:lnTo>
                  <a:pt x="3437929" y="80367"/>
                </a:lnTo>
                <a:lnTo>
                  <a:pt x="3464719" y="80367"/>
                </a:lnTo>
                <a:lnTo>
                  <a:pt x="3491508" y="80367"/>
                </a:lnTo>
                <a:lnTo>
                  <a:pt x="3527226" y="80367"/>
                </a:lnTo>
                <a:lnTo>
                  <a:pt x="3554015" y="71437"/>
                </a:lnTo>
                <a:lnTo>
                  <a:pt x="3580804" y="71437"/>
                </a:lnTo>
                <a:lnTo>
                  <a:pt x="3607594" y="71437"/>
                </a:lnTo>
                <a:lnTo>
                  <a:pt x="3634383" y="71437"/>
                </a:lnTo>
                <a:lnTo>
                  <a:pt x="3670101" y="71437"/>
                </a:lnTo>
                <a:lnTo>
                  <a:pt x="3696890" y="71437"/>
                </a:lnTo>
                <a:lnTo>
                  <a:pt x="3723679" y="62508"/>
                </a:lnTo>
                <a:lnTo>
                  <a:pt x="3750469" y="62508"/>
                </a:lnTo>
                <a:lnTo>
                  <a:pt x="3777258" y="62508"/>
                </a:lnTo>
                <a:lnTo>
                  <a:pt x="3804047" y="62508"/>
                </a:lnTo>
                <a:lnTo>
                  <a:pt x="3839765" y="62508"/>
                </a:lnTo>
                <a:lnTo>
                  <a:pt x="3866554" y="53578"/>
                </a:lnTo>
                <a:lnTo>
                  <a:pt x="3893344" y="53578"/>
                </a:lnTo>
                <a:lnTo>
                  <a:pt x="3920133" y="53578"/>
                </a:lnTo>
                <a:lnTo>
                  <a:pt x="3955851" y="44648"/>
                </a:lnTo>
                <a:lnTo>
                  <a:pt x="3982640" y="44648"/>
                </a:lnTo>
                <a:lnTo>
                  <a:pt x="4009429" y="44648"/>
                </a:lnTo>
                <a:lnTo>
                  <a:pt x="4045148" y="44648"/>
                </a:lnTo>
                <a:lnTo>
                  <a:pt x="4071937" y="44648"/>
                </a:lnTo>
                <a:lnTo>
                  <a:pt x="4098726" y="35718"/>
                </a:lnTo>
                <a:lnTo>
                  <a:pt x="4134445" y="35718"/>
                </a:lnTo>
                <a:lnTo>
                  <a:pt x="4161234" y="35718"/>
                </a:lnTo>
                <a:lnTo>
                  <a:pt x="4188023" y="35718"/>
                </a:lnTo>
                <a:lnTo>
                  <a:pt x="4223742" y="35718"/>
                </a:lnTo>
                <a:lnTo>
                  <a:pt x="4250531" y="35718"/>
                </a:lnTo>
                <a:lnTo>
                  <a:pt x="4277320" y="35718"/>
                </a:lnTo>
                <a:lnTo>
                  <a:pt x="4313039" y="35718"/>
                </a:lnTo>
                <a:lnTo>
                  <a:pt x="4339828" y="35718"/>
                </a:lnTo>
                <a:lnTo>
                  <a:pt x="4375547" y="26789"/>
                </a:lnTo>
                <a:lnTo>
                  <a:pt x="4402336" y="26789"/>
                </a:lnTo>
                <a:lnTo>
                  <a:pt x="4429125" y="26789"/>
                </a:lnTo>
                <a:lnTo>
                  <a:pt x="4464844" y="26789"/>
                </a:lnTo>
                <a:lnTo>
                  <a:pt x="4491633" y="26789"/>
                </a:lnTo>
                <a:lnTo>
                  <a:pt x="4527351" y="26789"/>
                </a:lnTo>
                <a:lnTo>
                  <a:pt x="4554140" y="35718"/>
                </a:lnTo>
                <a:lnTo>
                  <a:pt x="4589859" y="35718"/>
                </a:lnTo>
                <a:lnTo>
                  <a:pt x="4625578" y="26789"/>
                </a:lnTo>
                <a:lnTo>
                  <a:pt x="4652367" y="35718"/>
                </a:lnTo>
                <a:lnTo>
                  <a:pt x="4688086" y="35718"/>
                </a:lnTo>
                <a:lnTo>
                  <a:pt x="4723804" y="35718"/>
                </a:lnTo>
                <a:lnTo>
                  <a:pt x="4750594" y="35718"/>
                </a:lnTo>
                <a:lnTo>
                  <a:pt x="4786312" y="44648"/>
                </a:lnTo>
                <a:lnTo>
                  <a:pt x="4822031" y="44648"/>
                </a:lnTo>
                <a:lnTo>
                  <a:pt x="4857750" y="53578"/>
                </a:lnTo>
                <a:lnTo>
                  <a:pt x="4893469" y="53578"/>
                </a:lnTo>
                <a:lnTo>
                  <a:pt x="4920258" y="62508"/>
                </a:lnTo>
                <a:lnTo>
                  <a:pt x="4955976" y="62508"/>
                </a:lnTo>
                <a:lnTo>
                  <a:pt x="4991695" y="71437"/>
                </a:lnTo>
                <a:lnTo>
                  <a:pt x="5027414" y="80367"/>
                </a:lnTo>
                <a:lnTo>
                  <a:pt x="5063133" y="80367"/>
                </a:lnTo>
                <a:lnTo>
                  <a:pt x="5089922" y="89297"/>
                </a:lnTo>
                <a:lnTo>
                  <a:pt x="5125640" y="89297"/>
                </a:lnTo>
                <a:lnTo>
                  <a:pt x="5161359" y="98226"/>
                </a:lnTo>
                <a:lnTo>
                  <a:pt x="5197078" y="107156"/>
                </a:lnTo>
                <a:lnTo>
                  <a:pt x="5223867" y="107156"/>
                </a:lnTo>
                <a:lnTo>
                  <a:pt x="5259586" y="116086"/>
                </a:lnTo>
                <a:lnTo>
                  <a:pt x="5286375" y="116086"/>
                </a:lnTo>
                <a:lnTo>
                  <a:pt x="5313164" y="125015"/>
                </a:lnTo>
                <a:lnTo>
                  <a:pt x="5348883" y="133945"/>
                </a:lnTo>
                <a:lnTo>
                  <a:pt x="5375672" y="142875"/>
                </a:lnTo>
                <a:lnTo>
                  <a:pt x="5402461" y="142875"/>
                </a:lnTo>
                <a:lnTo>
                  <a:pt x="5429250" y="151804"/>
                </a:lnTo>
                <a:lnTo>
                  <a:pt x="5447109" y="160734"/>
                </a:lnTo>
                <a:lnTo>
                  <a:pt x="5473898" y="160734"/>
                </a:lnTo>
                <a:lnTo>
                  <a:pt x="5491758" y="169664"/>
                </a:lnTo>
                <a:lnTo>
                  <a:pt x="5509617" y="178593"/>
                </a:lnTo>
                <a:lnTo>
                  <a:pt x="5527476" y="178593"/>
                </a:lnTo>
                <a:lnTo>
                  <a:pt x="5545336" y="187523"/>
                </a:lnTo>
                <a:lnTo>
                  <a:pt x="5563195" y="187523"/>
                </a:lnTo>
                <a:lnTo>
                  <a:pt x="5572125" y="187523"/>
                </a:lnTo>
                <a:lnTo>
                  <a:pt x="5581054" y="187523"/>
                </a:lnTo>
                <a:lnTo>
                  <a:pt x="5581054" y="187523"/>
                </a:lnTo>
                <a:lnTo>
                  <a:pt x="5589984" y="187523"/>
                </a:lnTo>
                <a:lnTo>
                  <a:pt x="5589984" y="187523"/>
                </a:lnTo>
                <a:lnTo>
                  <a:pt x="5589984" y="187523"/>
                </a:lnTo>
                <a:lnTo>
                  <a:pt x="5589984" y="187523"/>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6" name="Freeform 5"/>
          <p:cNvSpPr/>
          <p:nvPr/>
        </p:nvSpPr>
        <p:spPr bwMode="auto">
          <a:xfrm>
            <a:off x="3071813" y="6232921"/>
            <a:ext cx="1660922" cy="142876"/>
          </a:xfrm>
          <a:custGeom>
            <a:avLst/>
            <a:gdLst/>
            <a:ahLst/>
            <a:cxnLst/>
            <a:rect l="0" t="0" r="0" b="0"/>
            <a:pathLst>
              <a:path w="1660922" h="142876">
                <a:moveTo>
                  <a:pt x="17859" y="17859"/>
                </a:moveTo>
                <a:lnTo>
                  <a:pt x="17859" y="17859"/>
                </a:lnTo>
                <a:lnTo>
                  <a:pt x="8929" y="17859"/>
                </a:lnTo>
                <a:lnTo>
                  <a:pt x="8929" y="26789"/>
                </a:lnTo>
                <a:lnTo>
                  <a:pt x="0" y="26789"/>
                </a:lnTo>
                <a:lnTo>
                  <a:pt x="0" y="26789"/>
                </a:lnTo>
                <a:lnTo>
                  <a:pt x="0" y="26789"/>
                </a:lnTo>
                <a:lnTo>
                  <a:pt x="0" y="26789"/>
                </a:lnTo>
                <a:lnTo>
                  <a:pt x="0" y="35719"/>
                </a:lnTo>
                <a:lnTo>
                  <a:pt x="0" y="35719"/>
                </a:lnTo>
                <a:lnTo>
                  <a:pt x="0" y="35719"/>
                </a:lnTo>
                <a:lnTo>
                  <a:pt x="8929" y="44649"/>
                </a:lnTo>
                <a:lnTo>
                  <a:pt x="17859" y="44649"/>
                </a:lnTo>
                <a:lnTo>
                  <a:pt x="26789" y="44649"/>
                </a:lnTo>
                <a:lnTo>
                  <a:pt x="35718" y="53578"/>
                </a:lnTo>
                <a:lnTo>
                  <a:pt x="53578" y="53578"/>
                </a:lnTo>
                <a:lnTo>
                  <a:pt x="71437" y="44649"/>
                </a:lnTo>
                <a:lnTo>
                  <a:pt x="89296" y="44649"/>
                </a:lnTo>
                <a:lnTo>
                  <a:pt x="116085" y="44649"/>
                </a:lnTo>
                <a:lnTo>
                  <a:pt x="133945" y="35719"/>
                </a:lnTo>
                <a:lnTo>
                  <a:pt x="160734" y="35719"/>
                </a:lnTo>
                <a:lnTo>
                  <a:pt x="196453" y="35719"/>
                </a:lnTo>
                <a:lnTo>
                  <a:pt x="223242" y="26789"/>
                </a:lnTo>
                <a:lnTo>
                  <a:pt x="258960" y="17859"/>
                </a:lnTo>
                <a:lnTo>
                  <a:pt x="294679" y="17859"/>
                </a:lnTo>
                <a:lnTo>
                  <a:pt x="330398" y="8930"/>
                </a:lnTo>
                <a:lnTo>
                  <a:pt x="375046" y="8930"/>
                </a:lnTo>
                <a:lnTo>
                  <a:pt x="410765" y="0"/>
                </a:lnTo>
                <a:lnTo>
                  <a:pt x="446484" y="0"/>
                </a:lnTo>
                <a:lnTo>
                  <a:pt x="491132" y="0"/>
                </a:lnTo>
                <a:lnTo>
                  <a:pt x="535781" y="0"/>
                </a:lnTo>
                <a:lnTo>
                  <a:pt x="580429" y="0"/>
                </a:lnTo>
                <a:lnTo>
                  <a:pt x="625078" y="0"/>
                </a:lnTo>
                <a:lnTo>
                  <a:pt x="669726" y="0"/>
                </a:lnTo>
                <a:lnTo>
                  <a:pt x="714375" y="0"/>
                </a:lnTo>
                <a:lnTo>
                  <a:pt x="767953" y="8930"/>
                </a:lnTo>
                <a:lnTo>
                  <a:pt x="812601" y="8930"/>
                </a:lnTo>
                <a:lnTo>
                  <a:pt x="866179" y="8930"/>
                </a:lnTo>
                <a:lnTo>
                  <a:pt x="910828" y="17859"/>
                </a:lnTo>
                <a:lnTo>
                  <a:pt x="964406" y="17859"/>
                </a:lnTo>
                <a:lnTo>
                  <a:pt x="1017984" y="26789"/>
                </a:lnTo>
                <a:lnTo>
                  <a:pt x="1062632" y="35719"/>
                </a:lnTo>
                <a:lnTo>
                  <a:pt x="1116210" y="35719"/>
                </a:lnTo>
                <a:lnTo>
                  <a:pt x="1169789" y="44649"/>
                </a:lnTo>
                <a:lnTo>
                  <a:pt x="1223367" y="53578"/>
                </a:lnTo>
                <a:lnTo>
                  <a:pt x="1268015" y="62508"/>
                </a:lnTo>
                <a:lnTo>
                  <a:pt x="1321593" y="71438"/>
                </a:lnTo>
                <a:lnTo>
                  <a:pt x="1366242" y="80367"/>
                </a:lnTo>
                <a:lnTo>
                  <a:pt x="1410890" y="89297"/>
                </a:lnTo>
                <a:lnTo>
                  <a:pt x="1455539" y="89297"/>
                </a:lnTo>
                <a:lnTo>
                  <a:pt x="1491257" y="98227"/>
                </a:lnTo>
                <a:lnTo>
                  <a:pt x="1526976" y="107156"/>
                </a:lnTo>
                <a:lnTo>
                  <a:pt x="1562695" y="116086"/>
                </a:lnTo>
                <a:lnTo>
                  <a:pt x="1589484" y="125016"/>
                </a:lnTo>
                <a:lnTo>
                  <a:pt x="1616273" y="125016"/>
                </a:lnTo>
                <a:lnTo>
                  <a:pt x="1634132" y="133945"/>
                </a:lnTo>
                <a:lnTo>
                  <a:pt x="1643062" y="133945"/>
                </a:lnTo>
                <a:lnTo>
                  <a:pt x="1651992" y="142875"/>
                </a:lnTo>
                <a:lnTo>
                  <a:pt x="1660921" y="142875"/>
                </a:lnTo>
                <a:lnTo>
                  <a:pt x="1660921" y="142875"/>
                </a:lnTo>
                <a:lnTo>
                  <a:pt x="1660921" y="142875"/>
                </a:lnTo>
                <a:lnTo>
                  <a:pt x="1660921" y="142875"/>
                </a:lnTo>
                <a:lnTo>
                  <a:pt x="1660921" y="142875"/>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Tree>
  </p:cSld>
  <p:clrMapOvr>
    <a:masterClrMapping/>
  </p:clrMapOvr>
  <p:transition spd="med">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a:solidFill>
                  <a:schemeClr val="hlink"/>
                </a:solidFill>
              </a:rPr>
              <a:t>HIV is not spread through:</a:t>
            </a:r>
            <a:r>
              <a:rPr lang="en-US"/>
              <a:t> </a:t>
            </a:r>
          </a:p>
        </p:txBody>
      </p:sp>
      <p:sp>
        <p:nvSpPr>
          <p:cNvPr id="28675" name="Rectangle 3"/>
          <p:cNvSpPr>
            <a:spLocks noGrp="1" noChangeArrowheads="1"/>
          </p:cNvSpPr>
          <p:nvPr>
            <p:ph type="body" idx="1"/>
          </p:nvPr>
        </p:nvSpPr>
        <p:spPr/>
        <p:txBody>
          <a:bodyPr/>
          <a:lstStyle/>
          <a:p>
            <a:r>
              <a:rPr lang="en-US" sz="2800"/>
              <a:t>casual contact, such as hugs or handshakes </a:t>
            </a:r>
          </a:p>
          <a:p>
            <a:r>
              <a:rPr lang="en-US" sz="2800"/>
              <a:t>drinking glasses </a:t>
            </a:r>
          </a:p>
          <a:p>
            <a:r>
              <a:rPr lang="en-US" sz="2800"/>
              <a:t>sneezes </a:t>
            </a:r>
          </a:p>
          <a:p>
            <a:r>
              <a:rPr lang="en-US" sz="2800"/>
              <a:t>coughs </a:t>
            </a:r>
          </a:p>
          <a:p>
            <a:r>
              <a:rPr lang="en-US" sz="2800"/>
              <a:t>mosquitoes or other insects </a:t>
            </a:r>
          </a:p>
          <a:p>
            <a:r>
              <a:rPr lang="en-US" sz="2800"/>
              <a:t>towels </a:t>
            </a:r>
          </a:p>
          <a:p>
            <a:r>
              <a:rPr lang="en-US" sz="2800"/>
              <a:t>toilet seats </a:t>
            </a:r>
          </a:p>
          <a:p>
            <a:r>
              <a:rPr lang="en-US" sz="2800"/>
              <a:t>doorknobs </a:t>
            </a:r>
          </a:p>
        </p:txBody>
      </p:sp>
    </p:spTree>
  </p:cSld>
  <p:clrMapOvr>
    <a:masterClrMapping/>
  </p:clrMapOvr>
  <p:transition spd="med">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solidFill>
                  <a:schemeClr val="bg2"/>
                </a:solidFill>
              </a:rPr>
              <a:t>Herpes</a:t>
            </a:r>
            <a:r>
              <a:rPr lang="en-US"/>
              <a:t> </a:t>
            </a:r>
          </a:p>
        </p:txBody>
      </p:sp>
      <p:sp>
        <p:nvSpPr>
          <p:cNvPr id="29699" name="Rectangle 3"/>
          <p:cNvSpPr>
            <a:spLocks noGrp="1" noChangeArrowheads="1"/>
          </p:cNvSpPr>
          <p:nvPr>
            <p:ph type="body" idx="1"/>
          </p:nvPr>
        </p:nvSpPr>
        <p:spPr/>
        <p:txBody>
          <a:bodyPr/>
          <a:lstStyle/>
          <a:p>
            <a:r>
              <a:rPr lang="en-US"/>
              <a:t>Herpes simplex infections commonly cause either cold sores around the mouth or blisters in the genital area (also known as genital herpes). The two strains of HSV (named type 1 and type 2) each cause different signs and symptoms and differ as to where the herpes lesions occur. </a:t>
            </a:r>
          </a:p>
        </p:txBody>
      </p:sp>
      <p:pic>
        <p:nvPicPr>
          <p:cNvPr id="29701" name="Picture 5" descr="Herpes Pictures - Hand"/>
          <p:cNvPicPr>
            <a:picLocks noChangeAspect="1" noChangeArrowheads="1"/>
          </p:cNvPicPr>
          <p:nvPr/>
        </p:nvPicPr>
        <p:blipFill>
          <a:blip r:embed="rId2" cstate="print"/>
          <a:srcRect/>
          <a:stretch>
            <a:fillRect/>
          </a:stretch>
        </p:blipFill>
        <p:spPr bwMode="auto">
          <a:xfrm>
            <a:off x="6477000" y="5484813"/>
            <a:ext cx="2133600" cy="1373187"/>
          </a:xfrm>
          <a:prstGeom prst="rect">
            <a:avLst/>
          </a:prstGeom>
          <a:noFill/>
        </p:spPr>
      </p:pic>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b="1"/>
              <a:t>What Is Hepatitis A?</a:t>
            </a:r>
            <a:r>
              <a:rPr lang="en-US" sz="4000"/>
              <a:t/>
            </a:r>
            <a:br>
              <a:rPr lang="en-US" sz="4000"/>
            </a:br>
            <a:endParaRPr lang="en-US" sz="4000"/>
          </a:p>
        </p:txBody>
      </p:sp>
      <p:sp>
        <p:nvSpPr>
          <p:cNvPr id="3075" name="Rectangle 3"/>
          <p:cNvSpPr>
            <a:spLocks noGrp="1" noChangeArrowheads="1"/>
          </p:cNvSpPr>
          <p:nvPr>
            <p:ph type="body" idx="1"/>
          </p:nvPr>
        </p:nvSpPr>
        <p:spPr/>
        <p:txBody>
          <a:bodyPr/>
          <a:lstStyle/>
          <a:p>
            <a:r>
              <a:rPr lang="en-US"/>
              <a:t>In children, the most common form.</a:t>
            </a:r>
          </a:p>
          <a:p>
            <a:r>
              <a:rPr lang="en-US"/>
              <a:t>This form is caused by the hepatitis A virus (HAV), which lives in the stools (feces or poop) of infected individuals.</a:t>
            </a:r>
          </a:p>
          <a:p>
            <a:r>
              <a:rPr lang="en-US"/>
              <a:t>Infected stool can be present in small amounts in food and on objects (from door knobs to diapers).</a:t>
            </a:r>
          </a:p>
        </p:txBody>
      </p:sp>
    </p:spTree>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solidFill>
                  <a:schemeClr val="bg2"/>
                </a:solidFill>
              </a:rPr>
              <a:t>Type 1</a:t>
            </a:r>
          </a:p>
        </p:txBody>
      </p:sp>
      <p:sp>
        <p:nvSpPr>
          <p:cNvPr id="30723" name="Rectangle 3"/>
          <p:cNvSpPr>
            <a:spLocks noGrp="1" noChangeArrowheads="1"/>
          </p:cNvSpPr>
          <p:nvPr>
            <p:ph type="body" idx="1"/>
          </p:nvPr>
        </p:nvSpPr>
        <p:spPr/>
        <p:txBody>
          <a:bodyPr/>
          <a:lstStyle/>
          <a:p>
            <a:pPr>
              <a:lnSpc>
                <a:spcPct val="90000"/>
              </a:lnSpc>
            </a:pPr>
            <a:r>
              <a:rPr lang="en-US" b="1"/>
              <a:t>Cold sores</a:t>
            </a:r>
            <a:r>
              <a:rPr lang="en-US"/>
              <a:t> around the mouth are most often caused by the herpes simplex virus - type 1 (HSV-1 or gingivostomatitis). HSV-1 is usually transmitted from person to person by saliva or direct contact. People may have several episodes of cold sores during a lifetime, and in young children the first (primary) episode can be more bothersome. </a:t>
            </a:r>
          </a:p>
        </p:txBody>
      </p:sp>
      <p:pic>
        <p:nvPicPr>
          <p:cNvPr id="26626" name="Picture 2" descr="http://t0.gstatic.com/images?q=tbn:ANd9GcS-mWOiqjTK4fgy0hddAhIRm85nG6HJRRjuZ543bpy1Q4CdsFo5jQ:b-i.forbesimg.com/daviddisalvo/files/2013/03/Herpes-Cold-Sore.jpg"/>
          <p:cNvPicPr>
            <a:picLocks noChangeAspect="1" noChangeArrowheads="1"/>
          </p:cNvPicPr>
          <p:nvPr/>
        </p:nvPicPr>
        <p:blipFill>
          <a:blip r:embed="rId2" cstate="print"/>
          <a:srcRect/>
          <a:stretch>
            <a:fillRect/>
          </a:stretch>
        </p:blipFill>
        <p:spPr bwMode="auto">
          <a:xfrm>
            <a:off x="609600" y="228600"/>
            <a:ext cx="2571750" cy="1781175"/>
          </a:xfrm>
          <a:prstGeom prst="rect">
            <a:avLst/>
          </a:prstGeom>
          <a:noFill/>
        </p:spPr>
      </p:pic>
    </p:spTree>
  </p:cSld>
  <p:clrMapOvr>
    <a:masterClrMapping/>
  </p:clrMapOvr>
  <p:transition spd="med">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solidFill>
                  <a:schemeClr val="bg2"/>
                </a:solidFill>
              </a:rPr>
              <a:t>Type 2</a:t>
            </a:r>
          </a:p>
        </p:txBody>
      </p:sp>
      <p:sp>
        <p:nvSpPr>
          <p:cNvPr id="31747" name="Rectangle 3"/>
          <p:cNvSpPr>
            <a:spLocks noGrp="1" noChangeArrowheads="1"/>
          </p:cNvSpPr>
          <p:nvPr>
            <p:ph type="body" idx="1"/>
          </p:nvPr>
        </p:nvSpPr>
        <p:spPr/>
        <p:txBody>
          <a:bodyPr/>
          <a:lstStyle/>
          <a:p>
            <a:pPr>
              <a:lnSpc>
                <a:spcPct val="80000"/>
              </a:lnSpc>
            </a:pPr>
            <a:r>
              <a:rPr lang="en-US" sz="2800" b="1" dirty="0"/>
              <a:t>Genital herpes</a:t>
            </a:r>
            <a:r>
              <a:rPr lang="en-US" sz="2800" dirty="0"/>
              <a:t> is most often caused by the herpes simplex virus - type 2 (HSV-2). Occurring mainly in sexually active adolescents or adults, HSV-2 is usually transmitted person to person by intimate contact. </a:t>
            </a:r>
          </a:p>
          <a:p>
            <a:pPr>
              <a:lnSpc>
                <a:spcPct val="80000"/>
              </a:lnSpc>
            </a:pPr>
            <a:r>
              <a:rPr lang="en-US" sz="2800" dirty="0"/>
              <a:t>Symptoms typically begin with pain, tenderness, or an itch in the genital area and occur with fever, headache, and malaise (a generally ill feeling). Blisters soon appear on the penis in males and on the area around the vagina in females. </a:t>
            </a:r>
          </a:p>
        </p:txBody>
      </p:sp>
      <p:sp>
        <p:nvSpPr>
          <p:cNvPr id="2" name="Freeform 1"/>
          <p:cNvSpPr/>
          <p:nvPr/>
        </p:nvSpPr>
        <p:spPr bwMode="auto">
          <a:xfrm>
            <a:off x="2455664" y="5063133"/>
            <a:ext cx="5375673" cy="142876"/>
          </a:xfrm>
          <a:custGeom>
            <a:avLst/>
            <a:gdLst/>
            <a:ahLst/>
            <a:cxnLst/>
            <a:rect l="0" t="0" r="0" b="0"/>
            <a:pathLst>
              <a:path w="5375673" h="142876">
                <a:moveTo>
                  <a:pt x="8930" y="8930"/>
                </a:moveTo>
                <a:lnTo>
                  <a:pt x="0" y="8930"/>
                </a:lnTo>
                <a:lnTo>
                  <a:pt x="0" y="8930"/>
                </a:lnTo>
                <a:lnTo>
                  <a:pt x="0" y="8930"/>
                </a:lnTo>
                <a:lnTo>
                  <a:pt x="0" y="8930"/>
                </a:lnTo>
                <a:lnTo>
                  <a:pt x="0" y="8930"/>
                </a:lnTo>
                <a:lnTo>
                  <a:pt x="0" y="8930"/>
                </a:lnTo>
                <a:lnTo>
                  <a:pt x="0" y="0"/>
                </a:lnTo>
                <a:lnTo>
                  <a:pt x="0" y="8930"/>
                </a:lnTo>
                <a:lnTo>
                  <a:pt x="0" y="8930"/>
                </a:lnTo>
                <a:lnTo>
                  <a:pt x="0" y="8930"/>
                </a:lnTo>
                <a:lnTo>
                  <a:pt x="0" y="8930"/>
                </a:lnTo>
                <a:lnTo>
                  <a:pt x="8930" y="8930"/>
                </a:lnTo>
                <a:lnTo>
                  <a:pt x="17859" y="8930"/>
                </a:lnTo>
                <a:lnTo>
                  <a:pt x="26789" y="8930"/>
                </a:lnTo>
                <a:lnTo>
                  <a:pt x="35719" y="17859"/>
                </a:lnTo>
                <a:lnTo>
                  <a:pt x="44649" y="17859"/>
                </a:lnTo>
                <a:lnTo>
                  <a:pt x="62508" y="17859"/>
                </a:lnTo>
                <a:lnTo>
                  <a:pt x="71438" y="17859"/>
                </a:lnTo>
                <a:lnTo>
                  <a:pt x="89297" y="26789"/>
                </a:lnTo>
                <a:lnTo>
                  <a:pt x="107156" y="26789"/>
                </a:lnTo>
                <a:lnTo>
                  <a:pt x="125016" y="35719"/>
                </a:lnTo>
                <a:lnTo>
                  <a:pt x="142875" y="35719"/>
                </a:lnTo>
                <a:lnTo>
                  <a:pt x="169664" y="35719"/>
                </a:lnTo>
                <a:lnTo>
                  <a:pt x="187524" y="44648"/>
                </a:lnTo>
                <a:lnTo>
                  <a:pt x="214313" y="44648"/>
                </a:lnTo>
                <a:lnTo>
                  <a:pt x="232172" y="53578"/>
                </a:lnTo>
                <a:lnTo>
                  <a:pt x="258961" y="53578"/>
                </a:lnTo>
                <a:lnTo>
                  <a:pt x="285750" y="62508"/>
                </a:lnTo>
                <a:lnTo>
                  <a:pt x="312539" y="62508"/>
                </a:lnTo>
                <a:lnTo>
                  <a:pt x="339328" y="71437"/>
                </a:lnTo>
                <a:lnTo>
                  <a:pt x="366117" y="71437"/>
                </a:lnTo>
                <a:lnTo>
                  <a:pt x="392906" y="80367"/>
                </a:lnTo>
                <a:lnTo>
                  <a:pt x="419695" y="80367"/>
                </a:lnTo>
                <a:lnTo>
                  <a:pt x="446484" y="89297"/>
                </a:lnTo>
                <a:lnTo>
                  <a:pt x="473274" y="89297"/>
                </a:lnTo>
                <a:lnTo>
                  <a:pt x="508992" y="98226"/>
                </a:lnTo>
                <a:lnTo>
                  <a:pt x="535781" y="98226"/>
                </a:lnTo>
                <a:lnTo>
                  <a:pt x="571500" y="98226"/>
                </a:lnTo>
                <a:lnTo>
                  <a:pt x="598289" y="107156"/>
                </a:lnTo>
                <a:lnTo>
                  <a:pt x="625078" y="107156"/>
                </a:lnTo>
                <a:lnTo>
                  <a:pt x="660797" y="116086"/>
                </a:lnTo>
                <a:lnTo>
                  <a:pt x="687586" y="116086"/>
                </a:lnTo>
                <a:lnTo>
                  <a:pt x="723305" y="116086"/>
                </a:lnTo>
                <a:lnTo>
                  <a:pt x="750094" y="125015"/>
                </a:lnTo>
                <a:lnTo>
                  <a:pt x="785813" y="125015"/>
                </a:lnTo>
                <a:lnTo>
                  <a:pt x="812602" y="125015"/>
                </a:lnTo>
                <a:lnTo>
                  <a:pt x="839391" y="125015"/>
                </a:lnTo>
                <a:lnTo>
                  <a:pt x="875109" y="125015"/>
                </a:lnTo>
                <a:lnTo>
                  <a:pt x="910828" y="125015"/>
                </a:lnTo>
                <a:lnTo>
                  <a:pt x="937617" y="125015"/>
                </a:lnTo>
                <a:lnTo>
                  <a:pt x="973336" y="125015"/>
                </a:lnTo>
                <a:lnTo>
                  <a:pt x="1000125" y="125015"/>
                </a:lnTo>
                <a:lnTo>
                  <a:pt x="1035844" y="125015"/>
                </a:lnTo>
                <a:lnTo>
                  <a:pt x="1062633" y="125015"/>
                </a:lnTo>
                <a:lnTo>
                  <a:pt x="1089422" y="125015"/>
                </a:lnTo>
                <a:lnTo>
                  <a:pt x="1125141" y="125015"/>
                </a:lnTo>
                <a:lnTo>
                  <a:pt x="1151930" y="125015"/>
                </a:lnTo>
                <a:lnTo>
                  <a:pt x="1178719" y="116086"/>
                </a:lnTo>
                <a:lnTo>
                  <a:pt x="1214438" y="116086"/>
                </a:lnTo>
                <a:lnTo>
                  <a:pt x="1241227" y="116086"/>
                </a:lnTo>
                <a:lnTo>
                  <a:pt x="1268016" y="116086"/>
                </a:lnTo>
                <a:lnTo>
                  <a:pt x="1303734" y="116086"/>
                </a:lnTo>
                <a:lnTo>
                  <a:pt x="1330524" y="107156"/>
                </a:lnTo>
                <a:lnTo>
                  <a:pt x="1357313" y="107156"/>
                </a:lnTo>
                <a:lnTo>
                  <a:pt x="1384102" y="107156"/>
                </a:lnTo>
                <a:lnTo>
                  <a:pt x="1419820" y="107156"/>
                </a:lnTo>
                <a:lnTo>
                  <a:pt x="1446609" y="107156"/>
                </a:lnTo>
                <a:lnTo>
                  <a:pt x="1473399" y="98226"/>
                </a:lnTo>
                <a:lnTo>
                  <a:pt x="1500188" y="98226"/>
                </a:lnTo>
                <a:lnTo>
                  <a:pt x="1526977" y="98226"/>
                </a:lnTo>
                <a:lnTo>
                  <a:pt x="1553766" y="89297"/>
                </a:lnTo>
                <a:lnTo>
                  <a:pt x="1580555" y="89297"/>
                </a:lnTo>
                <a:lnTo>
                  <a:pt x="1607344" y="89297"/>
                </a:lnTo>
                <a:lnTo>
                  <a:pt x="1634133" y="80367"/>
                </a:lnTo>
                <a:lnTo>
                  <a:pt x="1660922" y="80367"/>
                </a:lnTo>
                <a:lnTo>
                  <a:pt x="1696641" y="80367"/>
                </a:lnTo>
                <a:lnTo>
                  <a:pt x="1714500" y="80367"/>
                </a:lnTo>
                <a:lnTo>
                  <a:pt x="1750219" y="71437"/>
                </a:lnTo>
                <a:lnTo>
                  <a:pt x="1768078" y="71437"/>
                </a:lnTo>
                <a:lnTo>
                  <a:pt x="1794867" y="71437"/>
                </a:lnTo>
                <a:lnTo>
                  <a:pt x="1821656" y="62508"/>
                </a:lnTo>
                <a:lnTo>
                  <a:pt x="1848445" y="62508"/>
                </a:lnTo>
                <a:lnTo>
                  <a:pt x="1875234" y="62508"/>
                </a:lnTo>
                <a:lnTo>
                  <a:pt x="1902024" y="62508"/>
                </a:lnTo>
                <a:lnTo>
                  <a:pt x="1928813" y="62508"/>
                </a:lnTo>
                <a:lnTo>
                  <a:pt x="1955602" y="62508"/>
                </a:lnTo>
                <a:lnTo>
                  <a:pt x="1973461" y="62508"/>
                </a:lnTo>
                <a:lnTo>
                  <a:pt x="2000250" y="53578"/>
                </a:lnTo>
                <a:lnTo>
                  <a:pt x="2027039" y="53578"/>
                </a:lnTo>
                <a:lnTo>
                  <a:pt x="2053828" y="53578"/>
                </a:lnTo>
                <a:lnTo>
                  <a:pt x="2080617" y="53578"/>
                </a:lnTo>
                <a:lnTo>
                  <a:pt x="2107406" y="53578"/>
                </a:lnTo>
                <a:lnTo>
                  <a:pt x="2125266" y="53578"/>
                </a:lnTo>
                <a:lnTo>
                  <a:pt x="2152055" y="53578"/>
                </a:lnTo>
                <a:lnTo>
                  <a:pt x="2169914" y="53578"/>
                </a:lnTo>
                <a:lnTo>
                  <a:pt x="2196703" y="53578"/>
                </a:lnTo>
                <a:lnTo>
                  <a:pt x="2223492" y="53578"/>
                </a:lnTo>
                <a:lnTo>
                  <a:pt x="2250281" y="53578"/>
                </a:lnTo>
                <a:lnTo>
                  <a:pt x="2268141" y="53578"/>
                </a:lnTo>
                <a:lnTo>
                  <a:pt x="2294930" y="53578"/>
                </a:lnTo>
                <a:lnTo>
                  <a:pt x="2321719" y="62508"/>
                </a:lnTo>
                <a:lnTo>
                  <a:pt x="2339578" y="62508"/>
                </a:lnTo>
                <a:lnTo>
                  <a:pt x="2366367" y="62508"/>
                </a:lnTo>
                <a:lnTo>
                  <a:pt x="2384227" y="62508"/>
                </a:lnTo>
                <a:lnTo>
                  <a:pt x="2411016" y="62508"/>
                </a:lnTo>
                <a:lnTo>
                  <a:pt x="2437805" y="62508"/>
                </a:lnTo>
                <a:lnTo>
                  <a:pt x="2455664" y="62508"/>
                </a:lnTo>
                <a:lnTo>
                  <a:pt x="2482453" y="62508"/>
                </a:lnTo>
                <a:lnTo>
                  <a:pt x="2509242" y="62508"/>
                </a:lnTo>
                <a:lnTo>
                  <a:pt x="2527102" y="71437"/>
                </a:lnTo>
                <a:lnTo>
                  <a:pt x="2553891" y="71437"/>
                </a:lnTo>
                <a:lnTo>
                  <a:pt x="2580680" y="71437"/>
                </a:lnTo>
                <a:lnTo>
                  <a:pt x="2598539" y="71437"/>
                </a:lnTo>
                <a:lnTo>
                  <a:pt x="2625328" y="71437"/>
                </a:lnTo>
                <a:lnTo>
                  <a:pt x="2643188" y="80367"/>
                </a:lnTo>
                <a:lnTo>
                  <a:pt x="2669977" y="80367"/>
                </a:lnTo>
                <a:lnTo>
                  <a:pt x="2696766" y="80367"/>
                </a:lnTo>
                <a:lnTo>
                  <a:pt x="2714625" y="80367"/>
                </a:lnTo>
                <a:lnTo>
                  <a:pt x="2741414" y="80367"/>
                </a:lnTo>
                <a:lnTo>
                  <a:pt x="2759274" y="89297"/>
                </a:lnTo>
                <a:lnTo>
                  <a:pt x="2786063" y="89297"/>
                </a:lnTo>
                <a:lnTo>
                  <a:pt x="2812852" y="89297"/>
                </a:lnTo>
                <a:lnTo>
                  <a:pt x="2830711" y="89297"/>
                </a:lnTo>
                <a:lnTo>
                  <a:pt x="2857500" y="98226"/>
                </a:lnTo>
                <a:lnTo>
                  <a:pt x="2884289" y="98226"/>
                </a:lnTo>
                <a:lnTo>
                  <a:pt x="2902149" y="98226"/>
                </a:lnTo>
                <a:lnTo>
                  <a:pt x="2928938" y="98226"/>
                </a:lnTo>
                <a:lnTo>
                  <a:pt x="2955727" y="107156"/>
                </a:lnTo>
                <a:lnTo>
                  <a:pt x="2982516" y="107156"/>
                </a:lnTo>
                <a:lnTo>
                  <a:pt x="3000375" y="107156"/>
                </a:lnTo>
                <a:lnTo>
                  <a:pt x="3027164" y="107156"/>
                </a:lnTo>
                <a:lnTo>
                  <a:pt x="3045024" y="107156"/>
                </a:lnTo>
                <a:lnTo>
                  <a:pt x="3071813" y="107156"/>
                </a:lnTo>
                <a:lnTo>
                  <a:pt x="3098602" y="107156"/>
                </a:lnTo>
                <a:lnTo>
                  <a:pt x="3116461" y="107156"/>
                </a:lnTo>
                <a:lnTo>
                  <a:pt x="3143250" y="116086"/>
                </a:lnTo>
                <a:lnTo>
                  <a:pt x="3170039" y="116086"/>
                </a:lnTo>
                <a:lnTo>
                  <a:pt x="3187899" y="116086"/>
                </a:lnTo>
                <a:lnTo>
                  <a:pt x="3214688" y="116086"/>
                </a:lnTo>
                <a:lnTo>
                  <a:pt x="3232547" y="116086"/>
                </a:lnTo>
                <a:lnTo>
                  <a:pt x="3259336" y="116086"/>
                </a:lnTo>
                <a:lnTo>
                  <a:pt x="3286125" y="125015"/>
                </a:lnTo>
                <a:lnTo>
                  <a:pt x="3303984" y="125015"/>
                </a:lnTo>
                <a:lnTo>
                  <a:pt x="3330774" y="125015"/>
                </a:lnTo>
                <a:lnTo>
                  <a:pt x="3357563" y="125015"/>
                </a:lnTo>
                <a:lnTo>
                  <a:pt x="3375422" y="125015"/>
                </a:lnTo>
                <a:lnTo>
                  <a:pt x="3402211" y="125015"/>
                </a:lnTo>
                <a:lnTo>
                  <a:pt x="3429000" y="125015"/>
                </a:lnTo>
                <a:lnTo>
                  <a:pt x="3446859" y="133945"/>
                </a:lnTo>
                <a:lnTo>
                  <a:pt x="3473649" y="133945"/>
                </a:lnTo>
                <a:lnTo>
                  <a:pt x="3500438" y="133945"/>
                </a:lnTo>
                <a:lnTo>
                  <a:pt x="3518297" y="133945"/>
                </a:lnTo>
                <a:lnTo>
                  <a:pt x="3545086" y="133945"/>
                </a:lnTo>
                <a:lnTo>
                  <a:pt x="3571875" y="133945"/>
                </a:lnTo>
                <a:lnTo>
                  <a:pt x="3589734" y="142875"/>
                </a:lnTo>
                <a:lnTo>
                  <a:pt x="3616524" y="142875"/>
                </a:lnTo>
                <a:lnTo>
                  <a:pt x="3634383" y="142875"/>
                </a:lnTo>
                <a:lnTo>
                  <a:pt x="3661172" y="142875"/>
                </a:lnTo>
                <a:lnTo>
                  <a:pt x="3687961" y="142875"/>
                </a:lnTo>
                <a:lnTo>
                  <a:pt x="3705820" y="142875"/>
                </a:lnTo>
                <a:lnTo>
                  <a:pt x="3732609" y="142875"/>
                </a:lnTo>
                <a:lnTo>
                  <a:pt x="3750469" y="142875"/>
                </a:lnTo>
                <a:lnTo>
                  <a:pt x="3777258" y="142875"/>
                </a:lnTo>
                <a:lnTo>
                  <a:pt x="3804047" y="142875"/>
                </a:lnTo>
                <a:lnTo>
                  <a:pt x="3821906" y="142875"/>
                </a:lnTo>
                <a:lnTo>
                  <a:pt x="3848695" y="142875"/>
                </a:lnTo>
                <a:lnTo>
                  <a:pt x="3866555" y="142875"/>
                </a:lnTo>
                <a:lnTo>
                  <a:pt x="3893344" y="142875"/>
                </a:lnTo>
                <a:lnTo>
                  <a:pt x="3911203" y="142875"/>
                </a:lnTo>
                <a:lnTo>
                  <a:pt x="3937992" y="142875"/>
                </a:lnTo>
                <a:lnTo>
                  <a:pt x="3964781" y="142875"/>
                </a:lnTo>
                <a:lnTo>
                  <a:pt x="3982641" y="142875"/>
                </a:lnTo>
                <a:lnTo>
                  <a:pt x="4009430" y="142875"/>
                </a:lnTo>
                <a:lnTo>
                  <a:pt x="4027289" y="142875"/>
                </a:lnTo>
                <a:lnTo>
                  <a:pt x="4054078" y="142875"/>
                </a:lnTo>
                <a:lnTo>
                  <a:pt x="4080867" y="133945"/>
                </a:lnTo>
                <a:lnTo>
                  <a:pt x="4098727" y="142875"/>
                </a:lnTo>
                <a:lnTo>
                  <a:pt x="4125516" y="142875"/>
                </a:lnTo>
                <a:lnTo>
                  <a:pt x="4143375" y="142875"/>
                </a:lnTo>
                <a:lnTo>
                  <a:pt x="4170164" y="142875"/>
                </a:lnTo>
                <a:lnTo>
                  <a:pt x="4196953" y="133945"/>
                </a:lnTo>
                <a:lnTo>
                  <a:pt x="4223742" y="142875"/>
                </a:lnTo>
                <a:lnTo>
                  <a:pt x="4241602" y="142875"/>
                </a:lnTo>
                <a:lnTo>
                  <a:pt x="4268391" y="133945"/>
                </a:lnTo>
                <a:lnTo>
                  <a:pt x="4295180" y="133945"/>
                </a:lnTo>
                <a:lnTo>
                  <a:pt x="4313039" y="133945"/>
                </a:lnTo>
                <a:lnTo>
                  <a:pt x="4339828" y="133945"/>
                </a:lnTo>
                <a:lnTo>
                  <a:pt x="4366617" y="133945"/>
                </a:lnTo>
                <a:lnTo>
                  <a:pt x="4393406" y="133945"/>
                </a:lnTo>
                <a:lnTo>
                  <a:pt x="4411266" y="133945"/>
                </a:lnTo>
                <a:lnTo>
                  <a:pt x="4438055" y="142875"/>
                </a:lnTo>
                <a:lnTo>
                  <a:pt x="4464844" y="133945"/>
                </a:lnTo>
                <a:lnTo>
                  <a:pt x="4491633" y="142875"/>
                </a:lnTo>
                <a:lnTo>
                  <a:pt x="4509492" y="142875"/>
                </a:lnTo>
                <a:lnTo>
                  <a:pt x="4536281" y="142875"/>
                </a:lnTo>
                <a:lnTo>
                  <a:pt x="4563070" y="142875"/>
                </a:lnTo>
                <a:lnTo>
                  <a:pt x="4589859" y="142875"/>
                </a:lnTo>
                <a:lnTo>
                  <a:pt x="4607719" y="133945"/>
                </a:lnTo>
                <a:lnTo>
                  <a:pt x="4634508" y="133945"/>
                </a:lnTo>
                <a:lnTo>
                  <a:pt x="4661297" y="133945"/>
                </a:lnTo>
                <a:lnTo>
                  <a:pt x="4679156" y="133945"/>
                </a:lnTo>
                <a:lnTo>
                  <a:pt x="4705945" y="133945"/>
                </a:lnTo>
                <a:lnTo>
                  <a:pt x="4732734" y="133945"/>
                </a:lnTo>
                <a:lnTo>
                  <a:pt x="4759524" y="133945"/>
                </a:lnTo>
                <a:lnTo>
                  <a:pt x="4777383" y="133945"/>
                </a:lnTo>
                <a:lnTo>
                  <a:pt x="4804172" y="133945"/>
                </a:lnTo>
                <a:lnTo>
                  <a:pt x="4830961" y="133945"/>
                </a:lnTo>
                <a:lnTo>
                  <a:pt x="4848820" y="133945"/>
                </a:lnTo>
                <a:lnTo>
                  <a:pt x="4875609" y="125015"/>
                </a:lnTo>
                <a:lnTo>
                  <a:pt x="4902399" y="125015"/>
                </a:lnTo>
                <a:lnTo>
                  <a:pt x="4929188" y="125015"/>
                </a:lnTo>
                <a:lnTo>
                  <a:pt x="4955977" y="125015"/>
                </a:lnTo>
                <a:lnTo>
                  <a:pt x="4973836" y="125015"/>
                </a:lnTo>
                <a:lnTo>
                  <a:pt x="5000625" y="125015"/>
                </a:lnTo>
                <a:lnTo>
                  <a:pt x="5018484" y="125015"/>
                </a:lnTo>
                <a:lnTo>
                  <a:pt x="5045274" y="116086"/>
                </a:lnTo>
                <a:lnTo>
                  <a:pt x="5072063" y="125015"/>
                </a:lnTo>
                <a:lnTo>
                  <a:pt x="5089922" y="125015"/>
                </a:lnTo>
                <a:lnTo>
                  <a:pt x="5116711" y="116086"/>
                </a:lnTo>
                <a:lnTo>
                  <a:pt x="5143500" y="116086"/>
                </a:lnTo>
                <a:lnTo>
                  <a:pt x="5161359" y="116086"/>
                </a:lnTo>
                <a:lnTo>
                  <a:pt x="5179219" y="116086"/>
                </a:lnTo>
                <a:lnTo>
                  <a:pt x="5197078" y="116086"/>
                </a:lnTo>
                <a:lnTo>
                  <a:pt x="5223867" y="116086"/>
                </a:lnTo>
                <a:lnTo>
                  <a:pt x="5241727" y="116086"/>
                </a:lnTo>
                <a:lnTo>
                  <a:pt x="5259586" y="116086"/>
                </a:lnTo>
                <a:lnTo>
                  <a:pt x="5277445" y="125015"/>
                </a:lnTo>
                <a:lnTo>
                  <a:pt x="5286375" y="125015"/>
                </a:lnTo>
                <a:lnTo>
                  <a:pt x="5304234" y="125015"/>
                </a:lnTo>
                <a:lnTo>
                  <a:pt x="5313164" y="125015"/>
                </a:lnTo>
                <a:lnTo>
                  <a:pt x="5331024" y="125015"/>
                </a:lnTo>
                <a:lnTo>
                  <a:pt x="5339953" y="125015"/>
                </a:lnTo>
                <a:lnTo>
                  <a:pt x="5348883" y="125015"/>
                </a:lnTo>
                <a:lnTo>
                  <a:pt x="5357813" y="125015"/>
                </a:lnTo>
                <a:lnTo>
                  <a:pt x="5357813" y="125015"/>
                </a:lnTo>
                <a:lnTo>
                  <a:pt x="5366742" y="125015"/>
                </a:lnTo>
                <a:lnTo>
                  <a:pt x="5366742" y="133945"/>
                </a:lnTo>
                <a:lnTo>
                  <a:pt x="5375672" y="133945"/>
                </a:lnTo>
                <a:lnTo>
                  <a:pt x="5375672" y="133945"/>
                </a:lnTo>
                <a:lnTo>
                  <a:pt x="5375672" y="133945"/>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 name="Freeform 2"/>
          <p:cNvSpPr/>
          <p:nvPr/>
        </p:nvSpPr>
        <p:spPr bwMode="auto">
          <a:xfrm>
            <a:off x="919758" y="5420320"/>
            <a:ext cx="6706196" cy="214313"/>
          </a:xfrm>
          <a:custGeom>
            <a:avLst/>
            <a:gdLst/>
            <a:ahLst/>
            <a:cxnLst/>
            <a:rect l="0" t="0" r="0" b="0"/>
            <a:pathLst>
              <a:path w="6706196" h="214313">
                <a:moveTo>
                  <a:pt x="0" y="0"/>
                </a:moveTo>
                <a:lnTo>
                  <a:pt x="0" y="0"/>
                </a:lnTo>
                <a:lnTo>
                  <a:pt x="0" y="0"/>
                </a:lnTo>
                <a:lnTo>
                  <a:pt x="8930" y="0"/>
                </a:lnTo>
                <a:lnTo>
                  <a:pt x="17859" y="8930"/>
                </a:lnTo>
                <a:lnTo>
                  <a:pt x="26789" y="8930"/>
                </a:lnTo>
                <a:lnTo>
                  <a:pt x="35719" y="17860"/>
                </a:lnTo>
                <a:lnTo>
                  <a:pt x="35719" y="17860"/>
                </a:lnTo>
                <a:lnTo>
                  <a:pt x="44648" y="17860"/>
                </a:lnTo>
                <a:lnTo>
                  <a:pt x="53578" y="17860"/>
                </a:lnTo>
                <a:lnTo>
                  <a:pt x="62508" y="26789"/>
                </a:lnTo>
                <a:lnTo>
                  <a:pt x="71437" y="26789"/>
                </a:lnTo>
                <a:lnTo>
                  <a:pt x="80367" y="26789"/>
                </a:lnTo>
                <a:lnTo>
                  <a:pt x="89297" y="35719"/>
                </a:lnTo>
                <a:lnTo>
                  <a:pt x="98226" y="35719"/>
                </a:lnTo>
                <a:lnTo>
                  <a:pt x="116086" y="35719"/>
                </a:lnTo>
                <a:lnTo>
                  <a:pt x="125016" y="35719"/>
                </a:lnTo>
                <a:lnTo>
                  <a:pt x="133945" y="35719"/>
                </a:lnTo>
                <a:lnTo>
                  <a:pt x="151805" y="44649"/>
                </a:lnTo>
                <a:lnTo>
                  <a:pt x="160734" y="44649"/>
                </a:lnTo>
                <a:lnTo>
                  <a:pt x="178594" y="44649"/>
                </a:lnTo>
                <a:lnTo>
                  <a:pt x="187523" y="44649"/>
                </a:lnTo>
                <a:lnTo>
                  <a:pt x="205383" y="44649"/>
                </a:lnTo>
                <a:lnTo>
                  <a:pt x="214312" y="44649"/>
                </a:lnTo>
                <a:lnTo>
                  <a:pt x="232172" y="44649"/>
                </a:lnTo>
                <a:lnTo>
                  <a:pt x="250031" y="44649"/>
                </a:lnTo>
                <a:lnTo>
                  <a:pt x="267891" y="53578"/>
                </a:lnTo>
                <a:lnTo>
                  <a:pt x="276820" y="53578"/>
                </a:lnTo>
                <a:lnTo>
                  <a:pt x="294680" y="53578"/>
                </a:lnTo>
                <a:lnTo>
                  <a:pt x="312539" y="53578"/>
                </a:lnTo>
                <a:lnTo>
                  <a:pt x="330398" y="53578"/>
                </a:lnTo>
                <a:lnTo>
                  <a:pt x="339328" y="53578"/>
                </a:lnTo>
                <a:lnTo>
                  <a:pt x="357187" y="62508"/>
                </a:lnTo>
                <a:lnTo>
                  <a:pt x="375047" y="62508"/>
                </a:lnTo>
                <a:lnTo>
                  <a:pt x="392906" y="62508"/>
                </a:lnTo>
                <a:lnTo>
                  <a:pt x="410765" y="62508"/>
                </a:lnTo>
                <a:lnTo>
                  <a:pt x="428625" y="62508"/>
                </a:lnTo>
                <a:lnTo>
                  <a:pt x="446484" y="62508"/>
                </a:lnTo>
                <a:lnTo>
                  <a:pt x="464344" y="62508"/>
                </a:lnTo>
                <a:lnTo>
                  <a:pt x="482203" y="62508"/>
                </a:lnTo>
                <a:lnTo>
                  <a:pt x="500062" y="62508"/>
                </a:lnTo>
                <a:lnTo>
                  <a:pt x="517922" y="62508"/>
                </a:lnTo>
                <a:lnTo>
                  <a:pt x="535781" y="62508"/>
                </a:lnTo>
                <a:lnTo>
                  <a:pt x="562570" y="53578"/>
                </a:lnTo>
                <a:lnTo>
                  <a:pt x="580430" y="53578"/>
                </a:lnTo>
                <a:lnTo>
                  <a:pt x="598289" y="53578"/>
                </a:lnTo>
                <a:lnTo>
                  <a:pt x="616148" y="53578"/>
                </a:lnTo>
                <a:lnTo>
                  <a:pt x="634008" y="53578"/>
                </a:lnTo>
                <a:lnTo>
                  <a:pt x="651867" y="53578"/>
                </a:lnTo>
                <a:lnTo>
                  <a:pt x="678656" y="53578"/>
                </a:lnTo>
                <a:lnTo>
                  <a:pt x="696515" y="53578"/>
                </a:lnTo>
                <a:lnTo>
                  <a:pt x="714375" y="53578"/>
                </a:lnTo>
                <a:lnTo>
                  <a:pt x="741164" y="53578"/>
                </a:lnTo>
                <a:lnTo>
                  <a:pt x="759023" y="44649"/>
                </a:lnTo>
                <a:lnTo>
                  <a:pt x="785812" y="44649"/>
                </a:lnTo>
                <a:lnTo>
                  <a:pt x="803672" y="44649"/>
                </a:lnTo>
                <a:lnTo>
                  <a:pt x="821531" y="44649"/>
                </a:lnTo>
                <a:lnTo>
                  <a:pt x="848320" y="44649"/>
                </a:lnTo>
                <a:lnTo>
                  <a:pt x="866180" y="44649"/>
                </a:lnTo>
                <a:lnTo>
                  <a:pt x="892969" y="44649"/>
                </a:lnTo>
                <a:lnTo>
                  <a:pt x="910828" y="35719"/>
                </a:lnTo>
                <a:lnTo>
                  <a:pt x="937617" y="35719"/>
                </a:lnTo>
                <a:lnTo>
                  <a:pt x="964406" y="35719"/>
                </a:lnTo>
                <a:lnTo>
                  <a:pt x="982265" y="35719"/>
                </a:lnTo>
                <a:lnTo>
                  <a:pt x="1009055" y="35719"/>
                </a:lnTo>
                <a:lnTo>
                  <a:pt x="1026914" y="35719"/>
                </a:lnTo>
                <a:lnTo>
                  <a:pt x="1053703" y="35719"/>
                </a:lnTo>
                <a:lnTo>
                  <a:pt x="1080492" y="35719"/>
                </a:lnTo>
                <a:lnTo>
                  <a:pt x="1098351" y="35719"/>
                </a:lnTo>
                <a:lnTo>
                  <a:pt x="1125140" y="35719"/>
                </a:lnTo>
                <a:lnTo>
                  <a:pt x="1143000" y="35719"/>
                </a:lnTo>
                <a:lnTo>
                  <a:pt x="1169789" y="35719"/>
                </a:lnTo>
                <a:lnTo>
                  <a:pt x="1196578" y="35719"/>
                </a:lnTo>
                <a:lnTo>
                  <a:pt x="1214437" y="35719"/>
                </a:lnTo>
                <a:lnTo>
                  <a:pt x="1241226" y="35719"/>
                </a:lnTo>
                <a:lnTo>
                  <a:pt x="1259086" y="44649"/>
                </a:lnTo>
                <a:lnTo>
                  <a:pt x="1285875" y="44649"/>
                </a:lnTo>
                <a:lnTo>
                  <a:pt x="1303734" y="44649"/>
                </a:lnTo>
                <a:lnTo>
                  <a:pt x="1330523" y="44649"/>
                </a:lnTo>
                <a:lnTo>
                  <a:pt x="1357312" y="44649"/>
                </a:lnTo>
                <a:lnTo>
                  <a:pt x="1384101" y="44649"/>
                </a:lnTo>
                <a:lnTo>
                  <a:pt x="1401961" y="53578"/>
                </a:lnTo>
                <a:lnTo>
                  <a:pt x="1428750" y="53578"/>
                </a:lnTo>
                <a:lnTo>
                  <a:pt x="1446609" y="62508"/>
                </a:lnTo>
                <a:lnTo>
                  <a:pt x="1473398" y="62508"/>
                </a:lnTo>
                <a:lnTo>
                  <a:pt x="1500187" y="62508"/>
                </a:lnTo>
                <a:lnTo>
                  <a:pt x="1518047" y="71438"/>
                </a:lnTo>
                <a:lnTo>
                  <a:pt x="1544836" y="71438"/>
                </a:lnTo>
                <a:lnTo>
                  <a:pt x="1562695" y="71438"/>
                </a:lnTo>
                <a:lnTo>
                  <a:pt x="1589484" y="71438"/>
                </a:lnTo>
                <a:lnTo>
                  <a:pt x="1616273" y="71438"/>
                </a:lnTo>
                <a:lnTo>
                  <a:pt x="1634133" y="71438"/>
                </a:lnTo>
                <a:lnTo>
                  <a:pt x="1660922" y="71438"/>
                </a:lnTo>
                <a:lnTo>
                  <a:pt x="1687711" y="71438"/>
                </a:lnTo>
                <a:lnTo>
                  <a:pt x="1705570" y="80368"/>
                </a:lnTo>
                <a:lnTo>
                  <a:pt x="1732359" y="80368"/>
                </a:lnTo>
                <a:lnTo>
                  <a:pt x="1759148" y="80368"/>
                </a:lnTo>
                <a:lnTo>
                  <a:pt x="1785937" y="80368"/>
                </a:lnTo>
                <a:lnTo>
                  <a:pt x="1803797" y="80368"/>
                </a:lnTo>
                <a:lnTo>
                  <a:pt x="1830586" y="80368"/>
                </a:lnTo>
                <a:lnTo>
                  <a:pt x="1857375" y="80368"/>
                </a:lnTo>
                <a:lnTo>
                  <a:pt x="1884164" y="80368"/>
                </a:lnTo>
                <a:lnTo>
                  <a:pt x="1902023" y="80368"/>
                </a:lnTo>
                <a:lnTo>
                  <a:pt x="1928812" y="80368"/>
                </a:lnTo>
                <a:lnTo>
                  <a:pt x="1955601" y="80368"/>
                </a:lnTo>
                <a:lnTo>
                  <a:pt x="1982390" y="80368"/>
                </a:lnTo>
                <a:lnTo>
                  <a:pt x="2000250" y="80368"/>
                </a:lnTo>
                <a:lnTo>
                  <a:pt x="2027039" y="80368"/>
                </a:lnTo>
                <a:lnTo>
                  <a:pt x="2053828" y="80368"/>
                </a:lnTo>
                <a:lnTo>
                  <a:pt x="2080617" y="80368"/>
                </a:lnTo>
                <a:lnTo>
                  <a:pt x="2098476" y="80368"/>
                </a:lnTo>
                <a:lnTo>
                  <a:pt x="2125265" y="80368"/>
                </a:lnTo>
                <a:lnTo>
                  <a:pt x="2152055" y="80368"/>
                </a:lnTo>
                <a:lnTo>
                  <a:pt x="2178844" y="80368"/>
                </a:lnTo>
                <a:lnTo>
                  <a:pt x="2196703" y="80368"/>
                </a:lnTo>
                <a:lnTo>
                  <a:pt x="2223492" y="80368"/>
                </a:lnTo>
                <a:lnTo>
                  <a:pt x="2250281" y="80368"/>
                </a:lnTo>
                <a:lnTo>
                  <a:pt x="2277070" y="80368"/>
                </a:lnTo>
                <a:lnTo>
                  <a:pt x="2303859" y="80368"/>
                </a:lnTo>
                <a:lnTo>
                  <a:pt x="2321719" y="80368"/>
                </a:lnTo>
                <a:lnTo>
                  <a:pt x="2348508" y="80368"/>
                </a:lnTo>
                <a:lnTo>
                  <a:pt x="2375297" y="80368"/>
                </a:lnTo>
                <a:lnTo>
                  <a:pt x="2402086" y="80368"/>
                </a:lnTo>
                <a:lnTo>
                  <a:pt x="2419945" y="80368"/>
                </a:lnTo>
                <a:lnTo>
                  <a:pt x="2446734" y="80368"/>
                </a:lnTo>
                <a:lnTo>
                  <a:pt x="2473523" y="80368"/>
                </a:lnTo>
                <a:lnTo>
                  <a:pt x="2500312" y="80368"/>
                </a:lnTo>
                <a:lnTo>
                  <a:pt x="2527101" y="80368"/>
                </a:lnTo>
                <a:lnTo>
                  <a:pt x="2553890" y="80368"/>
                </a:lnTo>
                <a:lnTo>
                  <a:pt x="2571750" y="80368"/>
                </a:lnTo>
                <a:lnTo>
                  <a:pt x="2598539" y="80368"/>
                </a:lnTo>
                <a:lnTo>
                  <a:pt x="2625328" y="80368"/>
                </a:lnTo>
                <a:lnTo>
                  <a:pt x="2652117" y="80368"/>
                </a:lnTo>
                <a:lnTo>
                  <a:pt x="2678906" y="80368"/>
                </a:lnTo>
                <a:lnTo>
                  <a:pt x="2705695" y="80368"/>
                </a:lnTo>
                <a:lnTo>
                  <a:pt x="2723555" y="80368"/>
                </a:lnTo>
                <a:lnTo>
                  <a:pt x="2750344" y="80368"/>
                </a:lnTo>
                <a:lnTo>
                  <a:pt x="2777133" y="80368"/>
                </a:lnTo>
                <a:lnTo>
                  <a:pt x="2803922" y="80368"/>
                </a:lnTo>
                <a:lnTo>
                  <a:pt x="2830711" y="71438"/>
                </a:lnTo>
                <a:lnTo>
                  <a:pt x="2857500" y="71438"/>
                </a:lnTo>
                <a:lnTo>
                  <a:pt x="2884289" y="71438"/>
                </a:lnTo>
                <a:lnTo>
                  <a:pt x="2911078" y="71438"/>
                </a:lnTo>
                <a:lnTo>
                  <a:pt x="2937867" y="71438"/>
                </a:lnTo>
                <a:lnTo>
                  <a:pt x="2964656" y="71438"/>
                </a:lnTo>
                <a:lnTo>
                  <a:pt x="2991445" y="71438"/>
                </a:lnTo>
                <a:lnTo>
                  <a:pt x="3018234" y="71438"/>
                </a:lnTo>
                <a:lnTo>
                  <a:pt x="3045023" y="71438"/>
                </a:lnTo>
                <a:lnTo>
                  <a:pt x="3071812" y="71438"/>
                </a:lnTo>
                <a:lnTo>
                  <a:pt x="3098601" y="71438"/>
                </a:lnTo>
                <a:lnTo>
                  <a:pt x="3125390" y="71438"/>
                </a:lnTo>
                <a:lnTo>
                  <a:pt x="3152180" y="71438"/>
                </a:lnTo>
                <a:lnTo>
                  <a:pt x="3178969" y="71438"/>
                </a:lnTo>
                <a:lnTo>
                  <a:pt x="3205758" y="71438"/>
                </a:lnTo>
                <a:lnTo>
                  <a:pt x="3232547" y="71438"/>
                </a:lnTo>
                <a:lnTo>
                  <a:pt x="3259336" y="71438"/>
                </a:lnTo>
                <a:lnTo>
                  <a:pt x="3286125" y="71438"/>
                </a:lnTo>
                <a:lnTo>
                  <a:pt x="3312914" y="71438"/>
                </a:lnTo>
                <a:lnTo>
                  <a:pt x="3339703" y="71438"/>
                </a:lnTo>
                <a:lnTo>
                  <a:pt x="3366492" y="71438"/>
                </a:lnTo>
                <a:lnTo>
                  <a:pt x="3393281" y="71438"/>
                </a:lnTo>
                <a:lnTo>
                  <a:pt x="3420070" y="71438"/>
                </a:lnTo>
                <a:lnTo>
                  <a:pt x="3446859" y="71438"/>
                </a:lnTo>
                <a:lnTo>
                  <a:pt x="3473648" y="71438"/>
                </a:lnTo>
                <a:lnTo>
                  <a:pt x="3509367" y="71438"/>
                </a:lnTo>
                <a:lnTo>
                  <a:pt x="3527226" y="80368"/>
                </a:lnTo>
                <a:lnTo>
                  <a:pt x="3562945" y="80368"/>
                </a:lnTo>
                <a:lnTo>
                  <a:pt x="3589734" y="80368"/>
                </a:lnTo>
                <a:lnTo>
                  <a:pt x="3616523" y="80368"/>
                </a:lnTo>
                <a:lnTo>
                  <a:pt x="3643312" y="80368"/>
                </a:lnTo>
                <a:lnTo>
                  <a:pt x="3670101" y="80368"/>
                </a:lnTo>
                <a:lnTo>
                  <a:pt x="3696890" y="80368"/>
                </a:lnTo>
                <a:lnTo>
                  <a:pt x="3723680" y="80368"/>
                </a:lnTo>
                <a:lnTo>
                  <a:pt x="3750469" y="89297"/>
                </a:lnTo>
                <a:lnTo>
                  <a:pt x="3777258" y="89297"/>
                </a:lnTo>
                <a:lnTo>
                  <a:pt x="3804047" y="89297"/>
                </a:lnTo>
                <a:lnTo>
                  <a:pt x="3830836" y="89297"/>
                </a:lnTo>
                <a:lnTo>
                  <a:pt x="3857625" y="89297"/>
                </a:lnTo>
                <a:lnTo>
                  <a:pt x="3884414" y="89297"/>
                </a:lnTo>
                <a:lnTo>
                  <a:pt x="3920133" y="98227"/>
                </a:lnTo>
                <a:lnTo>
                  <a:pt x="3946922" y="98227"/>
                </a:lnTo>
                <a:lnTo>
                  <a:pt x="3973711" y="98227"/>
                </a:lnTo>
                <a:lnTo>
                  <a:pt x="4000500" y="98227"/>
                </a:lnTo>
                <a:lnTo>
                  <a:pt x="4027289" y="98227"/>
                </a:lnTo>
                <a:lnTo>
                  <a:pt x="4054078" y="98227"/>
                </a:lnTo>
                <a:lnTo>
                  <a:pt x="4089797" y="98227"/>
                </a:lnTo>
                <a:lnTo>
                  <a:pt x="4116586" y="98227"/>
                </a:lnTo>
                <a:lnTo>
                  <a:pt x="4143375" y="98227"/>
                </a:lnTo>
                <a:lnTo>
                  <a:pt x="4170164" y="107157"/>
                </a:lnTo>
                <a:lnTo>
                  <a:pt x="4196953" y="107157"/>
                </a:lnTo>
                <a:lnTo>
                  <a:pt x="4223742" y="107157"/>
                </a:lnTo>
                <a:lnTo>
                  <a:pt x="4250531" y="107157"/>
                </a:lnTo>
                <a:lnTo>
                  <a:pt x="4286250" y="107157"/>
                </a:lnTo>
                <a:lnTo>
                  <a:pt x="4313039" y="107157"/>
                </a:lnTo>
                <a:lnTo>
                  <a:pt x="4339828" y="107157"/>
                </a:lnTo>
                <a:lnTo>
                  <a:pt x="4366617" y="107157"/>
                </a:lnTo>
                <a:lnTo>
                  <a:pt x="4402336" y="107157"/>
                </a:lnTo>
                <a:lnTo>
                  <a:pt x="4429125" y="107157"/>
                </a:lnTo>
                <a:lnTo>
                  <a:pt x="4455914" y="107157"/>
                </a:lnTo>
                <a:lnTo>
                  <a:pt x="4482703" y="107157"/>
                </a:lnTo>
                <a:lnTo>
                  <a:pt x="4509492" y="107157"/>
                </a:lnTo>
                <a:lnTo>
                  <a:pt x="4536281" y="107157"/>
                </a:lnTo>
                <a:lnTo>
                  <a:pt x="4563070" y="107157"/>
                </a:lnTo>
                <a:lnTo>
                  <a:pt x="4589859" y="107157"/>
                </a:lnTo>
                <a:lnTo>
                  <a:pt x="4625578" y="107157"/>
                </a:lnTo>
                <a:lnTo>
                  <a:pt x="4652367" y="107157"/>
                </a:lnTo>
                <a:lnTo>
                  <a:pt x="4679156" y="107157"/>
                </a:lnTo>
                <a:lnTo>
                  <a:pt x="4705945" y="107157"/>
                </a:lnTo>
                <a:lnTo>
                  <a:pt x="4741664" y="107157"/>
                </a:lnTo>
                <a:lnTo>
                  <a:pt x="4768453" y="107157"/>
                </a:lnTo>
                <a:lnTo>
                  <a:pt x="4795242" y="107157"/>
                </a:lnTo>
                <a:lnTo>
                  <a:pt x="4822031" y="107157"/>
                </a:lnTo>
                <a:lnTo>
                  <a:pt x="4857750" y="107157"/>
                </a:lnTo>
                <a:lnTo>
                  <a:pt x="4884539" y="107157"/>
                </a:lnTo>
                <a:lnTo>
                  <a:pt x="4911328" y="116086"/>
                </a:lnTo>
                <a:lnTo>
                  <a:pt x="4947047" y="116086"/>
                </a:lnTo>
                <a:lnTo>
                  <a:pt x="4973836" y="116086"/>
                </a:lnTo>
                <a:lnTo>
                  <a:pt x="5000625" y="116086"/>
                </a:lnTo>
                <a:lnTo>
                  <a:pt x="5036344" y="116086"/>
                </a:lnTo>
                <a:lnTo>
                  <a:pt x="5063133" y="125016"/>
                </a:lnTo>
                <a:lnTo>
                  <a:pt x="5089922" y="116086"/>
                </a:lnTo>
                <a:lnTo>
                  <a:pt x="5125640" y="125016"/>
                </a:lnTo>
                <a:lnTo>
                  <a:pt x="5152430" y="125016"/>
                </a:lnTo>
                <a:lnTo>
                  <a:pt x="5179219" y="125016"/>
                </a:lnTo>
                <a:lnTo>
                  <a:pt x="5214937" y="125016"/>
                </a:lnTo>
                <a:lnTo>
                  <a:pt x="5241726" y="133946"/>
                </a:lnTo>
                <a:lnTo>
                  <a:pt x="5268515" y="133946"/>
                </a:lnTo>
                <a:lnTo>
                  <a:pt x="5295305" y="133946"/>
                </a:lnTo>
                <a:lnTo>
                  <a:pt x="5331023" y="142875"/>
                </a:lnTo>
                <a:lnTo>
                  <a:pt x="5357812" y="142875"/>
                </a:lnTo>
                <a:lnTo>
                  <a:pt x="5384601" y="142875"/>
                </a:lnTo>
                <a:lnTo>
                  <a:pt x="5420320" y="151805"/>
                </a:lnTo>
                <a:lnTo>
                  <a:pt x="5447109" y="151805"/>
                </a:lnTo>
                <a:lnTo>
                  <a:pt x="5473898" y="151805"/>
                </a:lnTo>
                <a:lnTo>
                  <a:pt x="5500687" y="151805"/>
                </a:lnTo>
                <a:lnTo>
                  <a:pt x="5527476" y="151805"/>
                </a:lnTo>
                <a:lnTo>
                  <a:pt x="5563195" y="160734"/>
                </a:lnTo>
                <a:lnTo>
                  <a:pt x="5589984" y="160734"/>
                </a:lnTo>
                <a:lnTo>
                  <a:pt x="5616773" y="160734"/>
                </a:lnTo>
                <a:lnTo>
                  <a:pt x="5643562" y="160734"/>
                </a:lnTo>
                <a:lnTo>
                  <a:pt x="5670351" y="160734"/>
                </a:lnTo>
                <a:lnTo>
                  <a:pt x="5697140" y="160734"/>
                </a:lnTo>
                <a:lnTo>
                  <a:pt x="5723930" y="169664"/>
                </a:lnTo>
                <a:lnTo>
                  <a:pt x="5750719" y="169664"/>
                </a:lnTo>
                <a:lnTo>
                  <a:pt x="5777508" y="169664"/>
                </a:lnTo>
                <a:lnTo>
                  <a:pt x="5813226" y="169664"/>
                </a:lnTo>
                <a:lnTo>
                  <a:pt x="5840015" y="169664"/>
                </a:lnTo>
                <a:lnTo>
                  <a:pt x="5866805" y="169664"/>
                </a:lnTo>
                <a:lnTo>
                  <a:pt x="5893594" y="169664"/>
                </a:lnTo>
                <a:lnTo>
                  <a:pt x="5920383" y="169664"/>
                </a:lnTo>
                <a:lnTo>
                  <a:pt x="5947172" y="169664"/>
                </a:lnTo>
                <a:lnTo>
                  <a:pt x="5973961" y="169664"/>
                </a:lnTo>
                <a:lnTo>
                  <a:pt x="6000750" y="169664"/>
                </a:lnTo>
                <a:lnTo>
                  <a:pt x="6027539" y="169664"/>
                </a:lnTo>
                <a:lnTo>
                  <a:pt x="6054328" y="160734"/>
                </a:lnTo>
                <a:lnTo>
                  <a:pt x="6081117" y="160734"/>
                </a:lnTo>
                <a:lnTo>
                  <a:pt x="6107906" y="160734"/>
                </a:lnTo>
                <a:lnTo>
                  <a:pt x="6125765" y="160734"/>
                </a:lnTo>
                <a:lnTo>
                  <a:pt x="6161484" y="160734"/>
                </a:lnTo>
                <a:lnTo>
                  <a:pt x="6179344" y="151805"/>
                </a:lnTo>
                <a:lnTo>
                  <a:pt x="6206133" y="151805"/>
                </a:lnTo>
                <a:lnTo>
                  <a:pt x="6232922" y="151805"/>
                </a:lnTo>
                <a:lnTo>
                  <a:pt x="6259711" y="151805"/>
                </a:lnTo>
                <a:lnTo>
                  <a:pt x="6286500" y="151805"/>
                </a:lnTo>
                <a:lnTo>
                  <a:pt x="6304359" y="151805"/>
                </a:lnTo>
                <a:lnTo>
                  <a:pt x="6331148" y="151805"/>
                </a:lnTo>
                <a:lnTo>
                  <a:pt x="6357937" y="151805"/>
                </a:lnTo>
                <a:lnTo>
                  <a:pt x="6375797" y="151805"/>
                </a:lnTo>
                <a:lnTo>
                  <a:pt x="6402586" y="151805"/>
                </a:lnTo>
                <a:lnTo>
                  <a:pt x="6420445" y="151805"/>
                </a:lnTo>
                <a:lnTo>
                  <a:pt x="6447234" y="151805"/>
                </a:lnTo>
                <a:lnTo>
                  <a:pt x="6465094" y="151805"/>
                </a:lnTo>
                <a:lnTo>
                  <a:pt x="6491883" y="151805"/>
                </a:lnTo>
                <a:lnTo>
                  <a:pt x="6509742" y="151805"/>
                </a:lnTo>
                <a:lnTo>
                  <a:pt x="6527601" y="160734"/>
                </a:lnTo>
                <a:lnTo>
                  <a:pt x="6554390" y="160734"/>
                </a:lnTo>
                <a:lnTo>
                  <a:pt x="6572250" y="169664"/>
                </a:lnTo>
                <a:lnTo>
                  <a:pt x="6590109" y="169664"/>
                </a:lnTo>
                <a:lnTo>
                  <a:pt x="6607969" y="178593"/>
                </a:lnTo>
                <a:lnTo>
                  <a:pt x="6616898" y="187523"/>
                </a:lnTo>
                <a:lnTo>
                  <a:pt x="6634758" y="187523"/>
                </a:lnTo>
                <a:lnTo>
                  <a:pt x="6643687" y="196453"/>
                </a:lnTo>
                <a:lnTo>
                  <a:pt x="6661547" y="196453"/>
                </a:lnTo>
                <a:lnTo>
                  <a:pt x="6670476" y="205382"/>
                </a:lnTo>
                <a:lnTo>
                  <a:pt x="6679406" y="205382"/>
                </a:lnTo>
                <a:lnTo>
                  <a:pt x="6688336" y="205382"/>
                </a:lnTo>
                <a:lnTo>
                  <a:pt x="6697265" y="214312"/>
                </a:lnTo>
                <a:lnTo>
                  <a:pt x="6697265" y="214312"/>
                </a:lnTo>
                <a:lnTo>
                  <a:pt x="6697265" y="214312"/>
                </a:lnTo>
                <a:lnTo>
                  <a:pt x="6697265" y="214312"/>
                </a:lnTo>
                <a:lnTo>
                  <a:pt x="6706195" y="214312"/>
                </a:lnTo>
                <a:lnTo>
                  <a:pt x="6706195" y="214312"/>
                </a:lnTo>
                <a:lnTo>
                  <a:pt x="6706195" y="214312"/>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 name="Freeform 3"/>
          <p:cNvSpPr/>
          <p:nvPr/>
        </p:nvSpPr>
        <p:spPr bwMode="auto">
          <a:xfrm>
            <a:off x="973336" y="5795366"/>
            <a:ext cx="1321595" cy="116087"/>
          </a:xfrm>
          <a:custGeom>
            <a:avLst/>
            <a:gdLst/>
            <a:ahLst/>
            <a:cxnLst/>
            <a:rect l="0" t="0" r="0" b="0"/>
            <a:pathLst>
              <a:path w="1321595" h="116087">
                <a:moveTo>
                  <a:pt x="0" y="116086"/>
                </a:moveTo>
                <a:lnTo>
                  <a:pt x="0" y="116086"/>
                </a:lnTo>
                <a:lnTo>
                  <a:pt x="0" y="116086"/>
                </a:lnTo>
                <a:lnTo>
                  <a:pt x="0" y="107157"/>
                </a:lnTo>
                <a:lnTo>
                  <a:pt x="0" y="107157"/>
                </a:lnTo>
                <a:lnTo>
                  <a:pt x="8930" y="107157"/>
                </a:lnTo>
                <a:lnTo>
                  <a:pt x="8930" y="107157"/>
                </a:lnTo>
                <a:lnTo>
                  <a:pt x="17859" y="98227"/>
                </a:lnTo>
                <a:lnTo>
                  <a:pt x="26789" y="98227"/>
                </a:lnTo>
                <a:lnTo>
                  <a:pt x="35719" y="98227"/>
                </a:lnTo>
                <a:lnTo>
                  <a:pt x="44648" y="98227"/>
                </a:lnTo>
                <a:lnTo>
                  <a:pt x="62508" y="98227"/>
                </a:lnTo>
                <a:lnTo>
                  <a:pt x="71438" y="89297"/>
                </a:lnTo>
                <a:lnTo>
                  <a:pt x="89297" y="89297"/>
                </a:lnTo>
                <a:lnTo>
                  <a:pt x="98227" y="89297"/>
                </a:lnTo>
                <a:lnTo>
                  <a:pt x="116086" y="89297"/>
                </a:lnTo>
                <a:lnTo>
                  <a:pt x="125016" y="89297"/>
                </a:lnTo>
                <a:lnTo>
                  <a:pt x="151805" y="80368"/>
                </a:lnTo>
                <a:lnTo>
                  <a:pt x="169664" y="80368"/>
                </a:lnTo>
                <a:lnTo>
                  <a:pt x="187523" y="71438"/>
                </a:lnTo>
                <a:lnTo>
                  <a:pt x="205383" y="62508"/>
                </a:lnTo>
                <a:lnTo>
                  <a:pt x="232172" y="62508"/>
                </a:lnTo>
                <a:lnTo>
                  <a:pt x="250031" y="53579"/>
                </a:lnTo>
                <a:lnTo>
                  <a:pt x="276820" y="44649"/>
                </a:lnTo>
                <a:lnTo>
                  <a:pt x="294680" y="44649"/>
                </a:lnTo>
                <a:lnTo>
                  <a:pt x="321469" y="35719"/>
                </a:lnTo>
                <a:lnTo>
                  <a:pt x="348258" y="26789"/>
                </a:lnTo>
                <a:lnTo>
                  <a:pt x="375047" y="26789"/>
                </a:lnTo>
                <a:lnTo>
                  <a:pt x="401836" y="17860"/>
                </a:lnTo>
                <a:lnTo>
                  <a:pt x="428625" y="17860"/>
                </a:lnTo>
                <a:lnTo>
                  <a:pt x="455414" y="8930"/>
                </a:lnTo>
                <a:lnTo>
                  <a:pt x="482203" y="8930"/>
                </a:lnTo>
                <a:lnTo>
                  <a:pt x="517922" y="0"/>
                </a:lnTo>
                <a:lnTo>
                  <a:pt x="544711" y="0"/>
                </a:lnTo>
                <a:lnTo>
                  <a:pt x="571500" y="0"/>
                </a:lnTo>
                <a:lnTo>
                  <a:pt x="607219" y="0"/>
                </a:lnTo>
                <a:lnTo>
                  <a:pt x="634008" y="0"/>
                </a:lnTo>
                <a:lnTo>
                  <a:pt x="660797" y="0"/>
                </a:lnTo>
                <a:lnTo>
                  <a:pt x="696516" y="0"/>
                </a:lnTo>
                <a:lnTo>
                  <a:pt x="723305" y="0"/>
                </a:lnTo>
                <a:lnTo>
                  <a:pt x="759023" y="8930"/>
                </a:lnTo>
                <a:lnTo>
                  <a:pt x="785812" y="8930"/>
                </a:lnTo>
                <a:lnTo>
                  <a:pt x="821531" y="17860"/>
                </a:lnTo>
                <a:lnTo>
                  <a:pt x="848320" y="17860"/>
                </a:lnTo>
                <a:lnTo>
                  <a:pt x="875109" y="26789"/>
                </a:lnTo>
                <a:lnTo>
                  <a:pt x="901898" y="26789"/>
                </a:lnTo>
                <a:lnTo>
                  <a:pt x="937617" y="35719"/>
                </a:lnTo>
                <a:lnTo>
                  <a:pt x="964406" y="35719"/>
                </a:lnTo>
                <a:lnTo>
                  <a:pt x="991195" y="44649"/>
                </a:lnTo>
                <a:lnTo>
                  <a:pt x="1017984" y="53579"/>
                </a:lnTo>
                <a:lnTo>
                  <a:pt x="1044773" y="53579"/>
                </a:lnTo>
                <a:lnTo>
                  <a:pt x="1071562" y="62508"/>
                </a:lnTo>
                <a:lnTo>
                  <a:pt x="1098352" y="71438"/>
                </a:lnTo>
                <a:lnTo>
                  <a:pt x="1125141" y="71438"/>
                </a:lnTo>
                <a:lnTo>
                  <a:pt x="1143000" y="80368"/>
                </a:lnTo>
                <a:lnTo>
                  <a:pt x="1169789" y="80368"/>
                </a:lnTo>
                <a:lnTo>
                  <a:pt x="1187648" y="80368"/>
                </a:lnTo>
                <a:lnTo>
                  <a:pt x="1214437" y="89297"/>
                </a:lnTo>
                <a:lnTo>
                  <a:pt x="1232297" y="89297"/>
                </a:lnTo>
                <a:lnTo>
                  <a:pt x="1241227" y="89297"/>
                </a:lnTo>
                <a:lnTo>
                  <a:pt x="1259086" y="98227"/>
                </a:lnTo>
                <a:lnTo>
                  <a:pt x="1276945" y="98227"/>
                </a:lnTo>
                <a:lnTo>
                  <a:pt x="1285875" y="98227"/>
                </a:lnTo>
                <a:lnTo>
                  <a:pt x="1294805" y="98227"/>
                </a:lnTo>
                <a:lnTo>
                  <a:pt x="1303734" y="98227"/>
                </a:lnTo>
                <a:lnTo>
                  <a:pt x="1312664" y="98227"/>
                </a:lnTo>
                <a:lnTo>
                  <a:pt x="1312664" y="98227"/>
                </a:lnTo>
                <a:lnTo>
                  <a:pt x="1321594" y="98227"/>
                </a:lnTo>
                <a:lnTo>
                  <a:pt x="1321594" y="98227"/>
                </a:lnTo>
                <a:lnTo>
                  <a:pt x="1321594" y="98227"/>
                </a:lnTo>
                <a:lnTo>
                  <a:pt x="1321594" y="98227"/>
                </a:lnTo>
                <a:lnTo>
                  <a:pt x="1321594" y="98227"/>
                </a:lnTo>
                <a:lnTo>
                  <a:pt x="1321594" y="98227"/>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grpSp>
        <p:nvGrpSpPr>
          <p:cNvPr id="31748" name="SMARTInkShape-Group67"/>
          <p:cNvGrpSpPr/>
          <p:nvPr/>
        </p:nvGrpSpPr>
        <p:grpSpPr>
          <a:xfrm>
            <a:off x="2671763" y="5818818"/>
            <a:ext cx="1443038" cy="673046"/>
            <a:chOff x="2671763" y="5818818"/>
            <a:chExt cx="1443038" cy="673046"/>
          </a:xfrm>
        </p:grpSpPr>
        <p:sp>
          <p:nvSpPr>
            <p:cNvPr id="29" name="SMARTInkShape-94"/>
            <p:cNvSpPr/>
            <p:nvPr/>
          </p:nvSpPr>
          <p:spPr bwMode="auto">
            <a:xfrm>
              <a:off x="2814638" y="5829300"/>
              <a:ext cx="14288" cy="350046"/>
            </a:xfrm>
            <a:custGeom>
              <a:avLst/>
              <a:gdLst/>
              <a:ahLst/>
              <a:cxnLst/>
              <a:rect l="0" t="0" r="0" b="0"/>
              <a:pathLst>
                <a:path w="14288" h="350046">
                  <a:moveTo>
                    <a:pt x="0" y="0"/>
                  </a:moveTo>
                  <a:lnTo>
                    <a:pt x="0" y="30883"/>
                  </a:lnTo>
                  <a:lnTo>
                    <a:pt x="0" y="63919"/>
                  </a:lnTo>
                  <a:lnTo>
                    <a:pt x="0" y="99380"/>
                  </a:lnTo>
                  <a:lnTo>
                    <a:pt x="0" y="125131"/>
                  </a:lnTo>
                  <a:lnTo>
                    <a:pt x="0" y="155098"/>
                  </a:lnTo>
                  <a:lnTo>
                    <a:pt x="0" y="186936"/>
                  </a:lnTo>
                  <a:lnTo>
                    <a:pt x="0" y="218814"/>
                  </a:lnTo>
                  <a:lnTo>
                    <a:pt x="0" y="248857"/>
                  </a:lnTo>
                  <a:lnTo>
                    <a:pt x="2116" y="273852"/>
                  </a:lnTo>
                  <a:lnTo>
                    <a:pt x="14287" y="350045"/>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0" name="SMARTInkShape-95"/>
            <p:cNvSpPr/>
            <p:nvPr/>
          </p:nvSpPr>
          <p:spPr bwMode="auto">
            <a:xfrm>
              <a:off x="2671763" y="5818818"/>
              <a:ext cx="352268" cy="217525"/>
            </a:xfrm>
            <a:custGeom>
              <a:avLst/>
              <a:gdLst/>
              <a:ahLst/>
              <a:cxnLst/>
              <a:rect l="0" t="0" r="0" b="0"/>
              <a:pathLst>
                <a:path w="352268" h="217525">
                  <a:moveTo>
                    <a:pt x="0" y="46202"/>
                  </a:moveTo>
                  <a:lnTo>
                    <a:pt x="0" y="42409"/>
                  </a:lnTo>
                  <a:lnTo>
                    <a:pt x="21225" y="24197"/>
                  </a:lnTo>
                  <a:lnTo>
                    <a:pt x="32187" y="17106"/>
                  </a:lnTo>
                  <a:lnTo>
                    <a:pt x="60244" y="10997"/>
                  </a:lnTo>
                  <a:lnTo>
                    <a:pt x="94314" y="5167"/>
                  </a:lnTo>
                  <a:lnTo>
                    <a:pt x="125223" y="0"/>
                  </a:lnTo>
                  <a:lnTo>
                    <a:pt x="154490" y="1996"/>
                  </a:lnTo>
                  <a:lnTo>
                    <a:pt x="183269" y="3734"/>
                  </a:lnTo>
                  <a:lnTo>
                    <a:pt x="211905" y="8923"/>
                  </a:lnTo>
                  <a:lnTo>
                    <a:pt x="240498" y="16282"/>
                  </a:lnTo>
                  <a:lnTo>
                    <a:pt x="268285" y="27370"/>
                  </a:lnTo>
                  <a:lnTo>
                    <a:pt x="299410" y="40746"/>
                  </a:lnTo>
                  <a:lnTo>
                    <a:pt x="324696" y="58441"/>
                  </a:lnTo>
                  <a:lnTo>
                    <a:pt x="347724" y="87618"/>
                  </a:lnTo>
                  <a:lnTo>
                    <a:pt x="350879" y="92862"/>
                  </a:lnTo>
                  <a:lnTo>
                    <a:pt x="352267" y="109272"/>
                  </a:lnTo>
                  <a:lnTo>
                    <a:pt x="348650" y="129002"/>
                  </a:lnTo>
                  <a:lnTo>
                    <a:pt x="339105" y="148353"/>
                  </a:lnTo>
                  <a:lnTo>
                    <a:pt x="316552" y="173306"/>
                  </a:lnTo>
                  <a:lnTo>
                    <a:pt x="293553" y="188196"/>
                  </a:lnTo>
                  <a:lnTo>
                    <a:pt x="259539" y="200338"/>
                  </a:lnTo>
                  <a:lnTo>
                    <a:pt x="226950" y="210380"/>
                  </a:lnTo>
                  <a:lnTo>
                    <a:pt x="193966" y="216214"/>
                  </a:lnTo>
                  <a:lnTo>
                    <a:pt x="164186" y="217224"/>
                  </a:lnTo>
                  <a:lnTo>
                    <a:pt x="134020" y="217524"/>
                  </a:lnTo>
                  <a:lnTo>
                    <a:pt x="100012" y="210507"/>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1" name="SMARTInkShape-96"/>
            <p:cNvSpPr/>
            <p:nvPr/>
          </p:nvSpPr>
          <p:spPr bwMode="auto">
            <a:xfrm>
              <a:off x="2979605" y="6027032"/>
              <a:ext cx="292234" cy="250094"/>
            </a:xfrm>
            <a:custGeom>
              <a:avLst/>
              <a:gdLst/>
              <a:ahLst/>
              <a:cxnLst/>
              <a:rect l="0" t="0" r="0" b="0"/>
              <a:pathLst>
                <a:path w="292234" h="250094">
                  <a:moveTo>
                    <a:pt x="135070" y="59443"/>
                  </a:moveTo>
                  <a:lnTo>
                    <a:pt x="134276" y="35073"/>
                  </a:lnTo>
                  <a:lnTo>
                    <a:pt x="125127" y="11745"/>
                  </a:lnTo>
                  <a:lnTo>
                    <a:pt x="116363" y="4377"/>
                  </a:lnTo>
                  <a:lnTo>
                    <a:pt x="110693" y="1301"/>
                  </a:lnTo>
                  <a:lnTo>
                    <a:pt x="93809" y="0"/>
                  </a:lnTo>
                  <a:lnTo>
                    <a:pt x="83750" y="764"/>
                  </a:lnTo>
                  <a:lnTo>
                    <a:pt x="66224" y="10080"/>
                  </a:lnTo>
                  <a:lnTo>
                    <a:pt x="35569" y="41931"/>
                  </a:lnTo>
                  <a:lnTo>
                    <a:pt x="17990" y="73094"/>
                  </a:lnTo>
                  <a:lnTo>
                    <a:pt x="6874" y="102180"/>
                  </a:lnTo>
                  <a:lnTo>
                    <a:pt x="1572" y="123700"/>
                  </a:lnTo>
                  <a:lnTo>
                    <a:pt x="0" y="149390"/>
                  </a:lnTo>
                  <a:lnTo>
                    <a:pt x="1651" y="175788"/>
                  </a:lnTo>
                  <a:lnTo>
                    <a:pt x="3262" y="182250"/>
                  </a:lnTo>
                  <a:lnTo>
                    <a:pt x="9284" y="191547"/>
                  </a:lnTo>
                  <a:lnTo>
                    <a:pt x="26086" y="207775"/>
                  </a:lnTo>
                  <a:lnTo>
                    <a:pt x="37420" y="212681"/>
                  </a:lnTo>
                  <a:lnTo>
                    <a:pt x="43776" y="213989"/>
                  </a:lnTo>
                  <a:lnTo>
                    <a:pt x="49601" y="213274"/>
                  </a:lnTo>
                  <a:lnTo>
                    <a:pt x="60307" y="208246"/>
                  </a:lnTo>
                  <a:lnTo>
                    <a:pt x="75259" y="196490"/>
                  </a:lnTo>
                  <a:lnTo>
                    <a:pt x="93740" y="163566"/>
                  </a:lnTo>
                  <a:lnTo>
                    <a:pt x="108451" y="130324"/>
                  </a:lnTo>
                  <a:lnTo>
                    <a:pt x="115894" y="97907"/>
                  </a:lnTo>
                  <a:lnTo>
                    <a:pt x="119817" y="65512"/>
                  </a:lnTo>
                  <a:lnTo>
                    <a:pt x="120655" y="32265"/>
                  </a:lnTo>
                  <a:lnTo>
                    <a:pt x="120745" y="18670"/>
                  </a:lnTo>
                  <a:lnTo>
                    <a:pt x="120780" y="49692"/>
                  </a:lnTo>
                  <a:lnTo>
                    <a:pt x="121575" y="77280"/>
                  </a:lnTo>
                  <a:lnTo>
                    <a:pt x="126933" y="112327"/>
                  </a:lnTo>
                  <a:lnTo>
                    <a:pt x="137683" y="147664"/>
                  </a:lnTo>
                  <a:lnTo>
                    <a:pt x="154636" y="179969"/>
                  </a:lnTo>
                  <a:lnTo>
                    <a:pt x="168560" y="194462"/>
                  </a:lnTo>
                  <a:lnTo>
                    <a:pt x="178001" y="198826"/>
                  </a:lnTo>
                  <a:lnTo>
                    <a:pt x="182740" y="199989"/>
                  </a:lnTo>
                  <a:lnTo>
                    <a:pt x="188281" y="198385"/>
                  </a:lnTo>
                  <a:lnTo>
                    <a:pt x="200788" y="190251"/>
                  </a:lnTo>
                  <a:lnTo>
                    <a:pt x="217425" y="168492"/>
                  </a:lnTo>
                  <a:lnTo>
                    <a:pt x="228616" y="138144"/>
                  </a:lnTo>
                  <a:lnTo>
                    <a:pt x="236959" y="111601"/>
                  </a:lnTo>
                  <a:lnTo>
                    <a:pt x="244458" y="81071"/>
                  </a:lnTo>
                  <a:lnTo>
                    <a:pt x="245070" y="66939"/>
                  </a:lnTo>
                  <a:lnTo>
                    <a:pt x="242276" y="32704"/>
                  </a:lnTo>
                  <a:lnTo>
                    <a:pt x="242231" y="64651"/>
                  </a:lnTo>
                  <a:lnTo>
                    <a:pt x="246020" y="95028"/>
                  </a:lnTo>
                  <a:lnTo>
                    <a:pt x="247881" y="121826"/>
                  </a:lnTo>
                  <a:lnTo>
                    <a:pt x="249502" y="149081"/>
                  </a:lnTo>
                  <a:lnTo>
                    <a:pt x="254894" y="183864"/>
                  </a:lnTo>
                  <a:lnTo>
                    <a:pt x="262004" y="216997"/>
                  </a:lnTo>
                  <a:lnTo>
                    <a:pt x="270945" y="241024"/>
                  </a:lnTo>
                  <a:lnTo>
                    <a:pt x="276562" y="250093"/>
                  </a:lnTo>
                  <a:lnTo>
                    <a:pt x="277817" y="250042"/>
                  </a:lnTo>
                  <a:lnTo>
                    <a:pt x="281328" y="247871"/>
                  </a:lnTo>
                  <a:lnTo>
                    <a:pt x="287766" y="234601"/>
                  </a:lnTo>
                  <a:lnTo>
                    <a:pt x="292233" y="195173"/>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1744" name="SMARTInkShape-97"/>
            <p:cNvSpPr/>
            <p:nvPr/>
          </p:nvSpPr>
          <p:spPr bwMode="auto">
            <a:xfrm>
              <a:off x="3202276" y="6045598"/>
              <a:ext cx="26700" cy="19448"/>
            </a:xfrm>
            <a:custGeom>
              <a:avLst/>
              <a:gdLst/>
              <a:ahLst/>
              <a:cxnLst/>
              <a:rect l="0" t="0" r="0" b="0"/>
              <a:pathLst>
                <a:path w="26700" h="19448">
                  <a:moveTo>
                    <a:pt x="26699" y="12302"/>
                  </a:moveTo>
                  <a:lnTo>
                    <a:pt x="7620" y="993"/>
                  </a:lnTo>
                  <a:lnTo>
                    <a:pt x="4454" y="0"/>
                  </a:lnTo>
                  <a:lnTo>
                    <a:pt x="2344" y="132"/>
                  </a:lnTo>
                  <a:lnTo>
                    <a:pt x="937" y="1014"/>
                  </a:lnTo>
                  <a:lnTo>
                    <a:pt x="0" y="2396"/>
                  </a:lnTo>
                  <a:lnTo>
                    <a:pt x="168" y="4110"/>
                  </a:lnTo>
                  <a:lnTo>
                    <a:pt x="2472" y="8132"/>
                  </a:lnTo>
                  <a:lnTo>
                    <a:pt x="26699" y="19447"/>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1745" name="SMARTInkShape-98"/>
            <p:cNvSpPr/>
            <p:nvPr/>
          </p:nvSpPr>
          <p:spPr bwMode="auto">
            <a:xfrm>
              <a:off x="3300413" y="5871541"/>
              <a:ext cx="814388" cy="620323"/>
            </a:xfrm>
            <a:custGeom>
              <a:avLst/>
              <a:gdLst/>
              <a:ahLst/>
              <a:cxnLst/>
              <a:rect l="0" t="0" r="0" b="0"/>
              <a:pathLst>
                <a:path w="814388" h="620323">
                  <a:moveTo>
                    <a:pt x="0" y="172072"/>
                  </a:moveTo>
                  <a:lnTo>
                    <a:pt x="7770" y="203155"/>
                  </a:lnTo>
                  <a:lnTo>
                    <a:pt x="16792" y="231657"/>
                  </a:lnTo>
                  <a:lnTo>
                    <a:pt x="23848" y="258958"/>
                  </a:lnTo>
                  <a:lnTo>
                    <a:pt x="33344" y="292334"/>
                  </a:lnTo>
                  <a:lnTo>
                    <a:pt x="45244" y="325286"/>
                  </a:lnTo>
                  <a:lnTo>
                    <a:pt x="48595" y="355846"/>
                  </a:lnTo>
                  <a:lnTo>
                    <a:pt x="53380" y="387478"/>
                  </a:lnTo>
                  <a:lnTo>
                    <a:pt x="56819" y="419766"/>
                  </a:lnTo>
                  <a:lnTo>
                    <a:pt x="57051" y="430230"/>
                  </a:lnTo>
                  <a:lnTo>
                    <a:pt x="57137" y="400261"/>
                  </a:lnTo>
                  <a:lnTo>
                    <a:pt x="59263" y="364831"/>
                  </a:lnTo>
                  <a:lnTo>
                    <a:pt x="64919" y="333431"/>
                  </a:lnTo>
                  <a:lnTo>
                    <a:pt x="73739" y="304813"/>
                  </a:lnTo>
                  <a:lnTo>
                    <a:pt x="89849" y="269104"/>
                  </a:lnTo>
                  <a:lnTo>
                    <a:pt x="102309" y="243558"/>
                  </a:lnTo>
                  <a:lnTo>
                    <a:pt x="107119" y="239562"/>
                  </a:lnTo>
                  <a:lnTo>
                    <a:pt x="109512" y="238497"/>
                  </a:lnTo>
                  <a:lnTo>
                    <a:pt x="116405" y="239429"/>
                  </a:lnTo>
                  <a:lnTo>
                    <a:pt x="120466" y="240789"/>
                  </a:lnTo>
                  <a:lnTo>
                    <a:pt x="123173" y="242489"/>
                  </a:lnTo>
                  <a:lnTo>
                    <a:pt x="124978" y="244417"/>
                  </a:lnTo>
                  <a:lnTo>
                    <a:pt x="131667" y="260798"/>
                  </a:lnTo>
                  <a:lnTo>
                    <a:pt x="139166" y="290979"/>
                  </a:lnTo>
                  <a:lnTo>
                    <a:pt x="147845" y="317444"/>
                  </a:lnTo>
                  <a:lnTo>
                    <a:pt x="154842" y="346466"/>
                  </a:lnTo>
                  <a:lnTo>
                    <a:pt x="166435" y="378411"/>
                  </a:lnTo>
                  <a:lnTo>
                    <a:pt x="179984" y="400067"/>
                  </a:lnTo>
                  <a:lnTo>
                    <a:pt x="187413" y="404370"/>
                  </a:lnTo>
                  <a:lnTo>
                    <a:pt x="191617" y="405519"/>
                  </a:lnTo>
                  <a:lnTo>
                    <a:pt x="216495" y="399550"/>
                  </a:lnTo>
                  <a:lnTo>
                    <a:pt x="248257" y="383311"/>
                  </a:lnTo>
                  <a:lnTo>
                    <a:pt x="279470" y="356308"/>
                  </a:lnTo>
                  <a:lnTo>
                    <a:pt x="312322" y="321892"/>
                  </a:lnTo>
                  <a:lnTo>
                    <a:pt x="342782" y="286345"/>
                  </a:lnTo>
                  <a:lnTo>
                    <a:pt x="368764" y="250649"/>
                  </a:lnTo>
                  <a:lnTo>
                    <a:pt x="385091" y="214933"/>
                  </a:lnTo>
                  <a:lnTo>
                    <a:pt x="397580" y="179214"/>
                  </a:lnTo>
                  <a:lnTo>
                    <a:pt x="405059" y="148523"/>
                  </a:lnTo>
                  <a:lnTo>
                    <a:pt x="406772" y="115914"/>
                  </a:lnTo>
                  <a:lnTo>
                    <a:pt x="401407" y="84161"/>
                  </a:lnTo>
                  <a:lnTo>
                    <a:pt x="394190" y="51039"/>
                  </a:lnTo>
                  <a:lnTo>
                    <a:pt x="382350" y="29758"/>
                  </a:lnTo>
                  <a:lnTo>
                    <a:pt x="362010" y="8347"/>
                  </a:lnTo>
                  <a:lnTo>
                    <a:pt x="355640" y="3390"/>
                  </a:lnTo>
                  <a:lnTo>
                    <a:pt x="340095" y="0"/>
                  </a:lnTo>
                  <a:lnTo>
                    <a:pt x="317727" y="2554"/>
                  </a:lnTo>
                  <a:lnTo>
                    <a:pt x="306312" y="7037"/>
                  </a:lnTo>
                  <a:lnTo>
                    <a:pt x="290960" y="19279"/>
                  </a:lnTo>
                  <a:lnTo>
                    <a:pt x="277151" y="37635"/>
                  </a:lnTo>
                  <a:lnTo>
                    <a:pt x="264972" y="67288"/>
                  </a:lnTo>
                  <a:lnTo>
                    <a:pt x="257368" y="94193"/>
                  </a:lnTo>
                  <a:lnTo>
                    <a:pt x="250088" y="122273"/>
                  </a:lnTo>
                  <a:lnTo>
                    <a:pt x="245021" y="152818"/>
                  </a:lnTo>
                  <a:lnTo>
                    <a:pt x="245636" y="187004"/>
                  </a:lnTo>
                  <a:lnTo>
                    <a:pt x="248077" y="211252"/>
                  </a:lnTo>
                  <a:lnTo>
                    <a:pt x="249163" y="237904"/>
                  </a:lnTo>
                  <a:lnTo>
                    <a:pt x="251762" y="263507"/>
                  </a:lnTo>
                  <a:lnTo>
                    <a:pt x="255563" y="288116"/>
                  </a:lnTo>
                  <a:lnTo>
                    <a:pt x="259898" y="312282"/>
                  </a:lnTo>
                  <a:lnTo>
                    <a:pt x="264470" y="338369"/>
                  </a:lnTo>
                  <a:lnTo>
                    <a:pt x="269148" y="365044"/>
                  </a:lnTo>
                  <a:lnTo>
                    <a:pt x="273873" y="390129"/>
                  </a:lnTo>
                  <a:lnTo>
                    <a:pt x="278619" y="414506"/>
                  </a:lnTo>
                  <a:lnTo>
                    <a:pt x="283374" y="438570"/>
                  </a:lnTo>
                  <a:lnTo>
                    <a:pt x="290514" y="473637"/>
                  </a:lnTo>
                  <a:lnTo>
                    <a:pt x="296862" y="504488"/>
                  </a:lnTo>
                  <a:lnTo>
                    <a:pt x="299890" y="532944"/>
                  </a:lnTo>
                  <a:lnTo>
                    <a:pt x="304668" y="559191"/>
                  </a:lnTo>
                  <a:lnTo>
                    <a:pt x="304849" y="593690"/>
                  </a:lnTo>
                  <a:lnTo>
                    <a:pt x="299265" y="611869"/>
                  </a:lnTo>
                  <a:lnTo>
                    <a:pt x="294760" y="616877"/>
                  </a:lnTo>
                  <a:lnTo>
                    <a:pt x="289375" y="619421"/>
                  </a:lnTo>
                  <a:lnTo>
                    <a:pt x="283404" y="620322"/>
                  </a:lnTo>
                  <a:lnTo>
                    <a:pt x="277836" y="619336"/>
                  </a:lnTo>
                  <a:lnTo>
                    <a:pt x="263208" y="611159"/>
                  </a:lnTo>
                  <a:lnTo>
                    <a:pt x="252701" y="601768"/>
                  </a:lnTo>
                  <a:lnTo>
                    <a:pt x="237447" y="578065"/>
                  </a:lnTo>
                  <a:lnTo>
                    <a:pt x="226988" y="551128"/>
                  </a:lnTo>
                  <a:lnTo>
                    <a:pt x="215951" y="519335"/>
                  </a:lnTo>
                  <a:lnTo>
                    <a:pt x="211072" y="499448"/>
                  </a:lnTo>
                  <a:lnTo>
                    <a:pt x="208903" y="472089"/>
                  </a:lnTo>
                  <a:lnTo>
                    <a:pt x="210056" y="443525"/>
                  </a:lnTo>
                  <a:lnTo>
                    <a:pt x="213214" y="417336"/>
                  </a:lnTo>
                  <a:lnTo>
                    <a:pt x="220248" y="389999"/>
                  </a:lnTo>
                  <a:lnTo>
                    <a:pt x="240671" y="355954"/>
                  </a:lnTo>
                  <a:lnTo>
                    <a:pt x="254754" y="341296"/>
                  </a:lnTo>
                  <a:lnTo>
                    <a:pt x="288625" y="317348"/>
                  </a:lnTo>
                  <a:lnTo>
                    <a:pt x="303432" y="312045"/>
                  </a:lnTo>
                  <a:lnTo>
                    <a:pt x="335015" y="308641"/>
                  </a:lnTo>
                  <a:lnTo>
                    <a:pt x="353175" y="308051"/>
                  </a:lnTo>
                  <a:lnTo>
                    <a:pt x="358481" y="310350"/>
                  </a:lnTo>
                  <a:lnTo>
                    <a:pt x="368610" y="319252"/>
                  </a:lnTo>
                  <a:lnTo>
                    <a:pt x="371152" y="324961"/>
                  </a:lnTo>
                  <a:lnTo>
                    <a:pt x="371589" y="354394"/>
                  </a:lnTo>
                  <a:lnTo>
                    <a:pt x="360884" y="385680"/>
                  </a:lnTo>
                  <a:lnTo>
                    <a:pt x="352420" y="420318"/>
                  </a:lnTo>
                  <a:lnTo>
                    <a:pt x="351893" y="434010"/>
                  </a:lnTo>
                  <a:lnTo>
                    <a:pt x="354305" y="442740"/>
                  </a:lnTo>
                  <a:lnTo>
                    <a:pt x="363918" y="459704"/>
                  </a:lnTo>
                  <a:lnTo>
                    <a:pt x="376820" y="472224"/>
                  </a:lnTo>
                  <a:lnTo>
                    <a:pt x="390254" y="474013"/>
                  </a:lnTo>
                  <a:lnTo>
                    <a:pt x="398282" y="473378"/>
                  </a:lnTo>
                  <a:lnTo>
                    <a:pt x="411435" y="466323"/>
                  </a:lnTo>
                  <a:lnTo>
                    <a:pt x="429021" y="449976"/>
                  </a:lnTo>
                  <a:lnTo>
                    <a:pt x="440139" y="427697"/>
                  </a:lnTo>
                  <a:lnTo>
                    <a:pt x="449081" y="397654"/>
                  </a:lnTo>
                  <a:lnTo>
                    <a:pt x="449927" y="388025"/>
                  </a:lnTo>
                  <a:lnTo>
                    <a:pt x="450764" y="388271"/>
                  </a:lnTo>
                  <a:lnTo>
                    <a:pt x="453810" y="390663"/>
                  </a:lnTo>
                  <a:lnTo>
                    <a:pt x="464524" y="425655"/>
                  </a:lnTo>
                  <a:lnTo>
                    <a:pt x="471540" y="440354"/>
                  </a:lnTo>
                  <a:lnTo>
                    <a:pt x="493550" y="474505"/>
                  </a:lnTo>
                  <a:lnTo>
                    <a:pt x="512093" y="487840"/>
                  </a:lnTo>
                  <a:lnTo>
                    <a:pt x="530085" y="495644"/>
                  </a:lnTo>
                  <a:lnTo>
                    <a:pt x="554290" y="499190"/>
                  </a:lnTo>
                  <a:lnTo>
                    <a:pt x="577777" y="496449"/>
                  </a:lnTo>
                  <a:lnTo>
                    <a:pt x="611957" y="478593"/>
                  </a:lnTo>
                  <a:lnTo>
                    <a:pt x="634287" y="466974"/>
                  </a:lnTo>
                  <a:lnTo>
                    <a:pt x="665267" y="435714"/>
                  </a:lnTo>
                  <a:lnTo>
                    <a:pt x="688211" y="402773"/>
                  </a:lnTo>
                  <a:lnTo>
                    <a:pt x="712734" y="368278"/>
                  </a:lnTo>
                  <a:lnTo>
                    <a:pt x="728176" y="337363"/>
                  </a:lnTo>
                  <a:lnTo>
                    <a:pt x="742805" y="305978"/>
                  </a:lnTo>
                  <a:lnTo>
                    <a:pt x="757194" y="271543"/>
                  </a:lnTo>
                  <a:lnTo>
                    <a:pt x="767279" y="238322"/>
                  </a:lnTo>
                  <a:lnTo>
                    <a:pt x="772383" y="206253"/>
                  </a:lnTo>
                  <a:lnTo>
                    <a:pt x="776806" y="173733"/>
                  </a:lnTo>
                  <a:lnTo>
                    <a:pt x="776000" y="143989"/>
                  </a:lnTo>
                  <a:lnTo>
                    <a:pt x="772850" y="115067"/>
                  </a:lnTo>
                  <a:lnTo>
                    <a:pt x="770526" y="95936"/>
                  </a:lnTo>
                  <a:lnTo>
                    <a:pt x="760293" y="68109"/>
                  </a:lnTo>
                  <a:lnTo>
                    <a:pt x="737962" y="33409"/>
                  </a:lnTo>
                  <a:lnTo>
                    <a:pt x="708691" y="10122"/>
                  </a:lnTo>
                  <a:lnTo>
                    <a:pt x="703441" y="6956"/>
                  </a:lnTo>
                  <a:lnTo>
                    <a:pt x="677092" y="2498"/>
                  </a:lnTo>
                  <a:lnTo>
                    <a:pt x="661821" y="5689"/>
                  </a:lnTo>
                  <a:lnTo>
                    <a:pt x="639083" y="16880"/>
                  </a:lnTo>
                  <a:lnTo>
                    <a:pt x="624156" y="31897"/>
                  </a:lnTo>
                  <a:lnTo>
                    <a:pt x="610593" y="64008"/>
                  </a:lnTo>
                  <a:lnTo>
                    <a:pt x="603544" y="91545"/>
                  </a:lnTo>
                  <a:lnTo>
                    <a:pt x="601103" y="120606"/>
                  </a:lnTo>
                  <a:lnTo>
                    <a:pt x="601173" y="154794"/>
                  </a:lnTo>
                  <a:lnTo>
                    <a:pt x="604002" y="181062"/>
                  </a:lnTo>
                  <a:lnTo>
                    <a:pt x="610022" y="206494"/>
                  </a:lnTo>
                  <a:lnTo>
                    <a:pt x="617196" y="231821"/>
                  </a:lnTo>
                  <a:lnTo>
                    <a:pt x="623030" y="258951"/>
                  </a:lnTo>
                  <a:lnTo>
                    <a:pt x="632502" y="284768"/>
                  </a:lnTo>
                  <a:lnTo>
                    <a:pt x="643856" y="310265"/>
                  </a:lnTo>
                  <a:lnTo>
                    <a:pt x="654193" y="337472"/>
                  </a:lnTo>
                  <a:lnTo>
                    <a:pt x="666196" y="363323"/>
                  </a:lnTo>
                  <a:lnTo>
                    <a:pt x="678674" y="388041"/>
                  </a:lnTo>
                  <a:lnTo>
                    <a:pt x="695418" y="423476"/>
                  </a:lnTo>
                  <a:lnTo>
                    <a:pt x="715108" y="454436"/>
                  </a:lnTo>
                  <a:lnTo>
                    <a:pt x="735229" y="482924"/>
                  </a:lnTo>
                  <a:lnTo>
                    <a:pt x="761610" y="517866"/>
                  </a:lnTo>
                  <a:lnTo>
                    <a:pt x="785761" y="548955"/>
                  </a:lnTo>
                  <a:lnTo>
                    <a:pt x="803915" y="567777"/>
                  </a:lnTo>
                  <a:lnTo>
                    <a:pt x="814387" y="572122"/>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grpSp>
    </p:spTree>
  </p:cSld>
  <p:clrMapOvr>
    <a:masterClrMapping/>
  </p:clrMapOvr>
  <p:transition spd="med">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solidFill>
                  <a:schemeClr val="bg2"/>
                </a:solidFill>
              </a:rPr>
              <a:t>How is it Spread?</a:t>
            </a:r>
          </a:p>
        </p:txBody>
      </p:sp>
      <p:sp>
        <p:nvSpPr>
          <p:cNvPr id="32771" name="Rectangle 3"/>
          <p:cNvSpPr>
            <a:spLocks noGrp="1" noChangeArrowheads="1"/>
          </p:cNvSpPr>
          <p:nvPr>
            <p:ph type="body" idx="1"/>
          </p:nvPr>
        </p:nvSpPr>
        <p:spPr/>
        <p:txBody>
          <a:bodyPr/>
          <a:lstStyle/>
          <a:p>
            <a:pPr>
              <a:lnSpc>
                <a:spcPct val="80000"/>
              </a:lnSpc>
            </a:pPr>
            <a:r>
              <a:rPr lang="en-US" sz="2400"/>
              <a:t>Both herpes simplex viruses, HSV-1 and HSV-2, are contagious and may be passed from person to person by contact with herpes sores or blisters. HSV-1 may be passed in the saliva of persons with cold sores and HSV-2 may be passed in the urine or genital fluids of someone with genital herpes. Importantly, in both HSV-1 and HSV-2 infections, there is a percentage of infected persons who pass infectious herpes viruses in their body fluids </a:t>
            </a:r>
            <a:r>
              <a:rPr lang="en-US" sz="2400" b="1"/>
              <a:t>without</a:t>
            </a:r>
            <a:r>
              <a:rPr lang="en-US" sz="2400"/>
              <a:t> having any symptoms of an active herpes infection.</a:t>
            </a:r>
          </a:p>
          <a:p>
            <a:pPr>
              <a:lnSpc>
                <a:spcPct val="80000"/>
              </a:lnSpc>
            </a:pPr>
            <a:r>
              <a:rPr lang="en-US" sz="2400"/>
              <a:t>Pregnant women with genital herpes (HSV-2) can pass potentially life-threatening herpes infection to their newborns during vaginal delivery.</a:t>
            </a:r>
          </a:p>
        </p:txBody>
      </p:sp>
    </p:spTree>
  </p:cSld>
  <p:clrMapOvr>
    <a:masterClrMapping/>
  </p:clrMapOvr>
  <p:transition spd="med">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solidFill>
                  <a:schemeClr val="bg2"/>
                </a:solidFill>
              </a:rPr>
              <a:t>Prevention against Herpes</a:t>
            </a:r>
          </a:p>
        </p:txBody>
      </p:sp>
      <p:sp>
        <p:nvSpPr>
          <p:cNvPr id="33795" name="Rectangle 3"/>
          <p:cNvSpPr>
            <a:spLocks noGrp="1" noChangeArrowheads="1"/>
          </p:cNvSpPr>
          <p:nvPr>
            <p:ph type="body" idx="1"/>
          </p:nvPr>
        </p:nvSpPr>
        <p:spPr/>
        <p:txBody>
          <a:bodyPr/>
          <a:lstStyle/>
          <a:p>
            <a:pPr>
              <a:lnSpc>
                <a:spcPct val="90000"/>
              </a:lnSpc>
            </a:pPr>
            <a:r>
              <a:rPr lang="en-US" sz="2800"/>
              <a:t>Herpes simplex infections can be prevented by avoiding direct contact with sores or ulcers of someone who has an active herpes infection - either on the mouth or on the genitals.</a:t>
            </a:r>
          </a:p>
          <a:p>
            <a:pPr>
              <a:lnSpc>
                <a:spcPct val="90000"/>
              </a:lnSpc>
            </a:pPr>
            <a:r>
              <a:rPr lang="en-US" sz="2800"/>
              <a:t>Individuals who are sexually active should use a birth control during sexual activity, but even condoms will not completely eliminate the risk of spreading genital herpes while there are active lesions.   So, the best prevention is not to be sexually active.</a:t>
            </a:r>
          </a:p>
        </p:txBody>
      </p:sp>
    </p:spTree>
  </p:cSld>
  <p:clrMapOvr>
    <a:masterClrMapping/>
  </p:clrMapOvr>
  <p:transition spd="med">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339933"/>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solidFill>
                  <a:schemeClr val="bg1"/>
                </a:solidFill>
              </a:rPr>
              <a:t>Gonorrhea</a:t>
            </a:r>
          </a:p>
        </p:txBody>
      </p:sp>
      <p:sp>
        <p:nvSpPr>
          <p:cNvPr id="34819" name="Rectangle 3"/>
          <p:cNvSpPr>
            <a:spLocks noGrp="1" noChangeArrowheads="1"/>
          </p:cNvSpPr>
          <p:nvPr>
            <p:ph type="body" idx="1"/>
          </p:nvPr>
        </p:nvSpPr>
        <p:spPr>
          <a:xfrm>
            <a:off x="457200" y="1981200"/>
            <a:ext cx="8229600" cy="4419600"/>
          </a:xfrm>
        </p:spPr>
        <p:txBody>
          <a:bodyPr/>
          <a:lstStyle/>
          <a:p>
            <a:pPr>
              <a:lnSpc>
                <a:spcPct val="90000"/>
              </a:lnSpc>
            </a:pPr>
            <a:r>
              <a:rPr lang="en-US" sz="2800" b="1"/>
              <a:t>Gonorrhea</a:t>
            </a:r>
            <a:r>
              <a:rPr lang="en-US" sz="2800"/>
              <a:t> is a sexually transmitted disease (STD) caused by bacteria called </a:t>
            </a:r>
            <a:r>
              <a:rPr lang="en-US" sz="2800" i="1"/>
              <a:t>Neisseria gonorrhoeae</a:t>
            </a:r>
            <a:r>
              <a:rPr lang="en-US" sz="2800"/>
              <a:t>. </a:t>
            </a:r>
          </a:p>
          <a:p>
            <a:pPr>
              <a:lnSpc>
                <a:spcPct val="90000"/>
              </a:lnSpc>
            </a:pPr>
            <a:r>
              <a:rPr lang="en-US" sz="2800"/>
              <a:t>The bacteria can be passed from one person to another through vaginal, oral, or anal sex, even when the person who is infected has no symptoms. They can also be passed from a mother to her baby during birth. You cannot catch gonorrhea from a towel, a doorknob, or a toilet seat. </a:t>
            </a:r>
          </a:p>
        </p:txBody>
      </p:sp>
    </p:spTree>
  </p:cSld>
  <p:clrMapOvr>
    <a:masterClrMapping/>
  </p:clrMapOvr>
  <p:transition spd="med">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339933"/>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solidFill>
                  <a:schemeClr val="bg1"/>
                </a:solidFill>
              </a:rPr>
              <a:t>Girl’s Symptoms-Gonnorhea</a:t>
            </a:r>
          </a:p>
        </p:txBody>
      </p:sp>
      <p:sp>
        <p:nvSpPr>
          <p:cNvPr id="35843" name="Rectangle 3"/>
          <p:cNvSpPr>
            <a:spLocks noGrp="1" noChangeArrowheads="1"/>
          </p:cNvSpPr>
          <p:nvPr>
            <p:ph type="body" idx="1"/>
          </p:nvPr>
        </p:nvSpPr>
        <p:spPr/>
        <p:txBody>
          <a:bodyPr/>
          <a:lstStyle/>
          <a:p>
            <a:pPr>
              <a:lnSpc>
                <a:spcPct val="80000"/>
              </a:lnSpc>
            </a:pPr>
            <a:r>
              <a:rPr lang="en-US" sz="2400" dirty="0"/>
              <a:t>A girl who has gonorrhea may have no symptoms at all or her symptoms may be so mild that she doesn't notice them until they become more severe. In some cases, girls will feel a </a:t>
            </a:r>
            <a:r>
              <a:rPr lang="en-US" sz="2400" u="sng" dirty="0"/>
              <a:t>burning sensation </a:t>
            </a:r>
            <a:r>
              <a:rPr lang="en-US" sz="2400" dirty="0"/>
              <a:t>when they urinate, or they will have a </a:t>
            </a:r>
            <a:r>
              <a:rPr lang="en-US" sz="2400" u="sng" dirty="0"/>
              <a:t>yellow-green vaginal discharge</a:t>
            </a:r>
            <a:r>
              <a:rPr lang="en-US" sz="2400" dirty="0"/>
              <a:t>. Girls may also experience vaginal bleeding between menstrual periods. </a:t>
            </a:r>
          </a:p>
          <a:p>
            <a:pPr>
              <a:lnSpc>
                <a:spcPct val="80000"/>
              </a:lnSpc>
            </a:pPr>
            <a:r>
              <a:rPr lang="en-US" sz="2400" dirty="0"/>
              <a:t>If the infection becomes more widespread and moves into the uterus or fallopian tubes, it may cause abdominal pain, fever, and </a:t>
            </a:r>
            <a:r>
              <a:rPr lang="en-US" sz="2400" u="sng" dirty="0"/>
              <a:t>pain during sexual intercourse</a:t>
            </a:r>
            <a:r>
              <a:rPr lang="en-US" sz="2400" dirty="0"/>
              <a:t>, as well as the symptoms above. (This widespread infection is called </a:t>
            </a:r>
            <a:r>
              <a:rPr lang="en-US" sz="2400" u="sng" dirty="0"/>
              <a:t>pelvic inflammatory disease or PID.)  </a:t>
            </a:r>
          </a:p>
        </p:txBody>
      </p:sp>
    </p:spTree>
  </p:cSld>
  <p:clrMapOvr>
    <a:masterClrMapping/>
  </p:clrMapOvr>
  <p:transition spd="med">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339933"/>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solidFill>
                  <a:schemeClr val="bg1"/>
                </a:solidFill>
              </a:rPr>
              <a:t>Male Symptoms- Gonnorhea</a:t>
            </a:r>
          </a:p>
        </p:txBody>
      </p:sp>
      <p:sp>
        <p:nvSpPr>
          <p:cNvPr id="36867" name="Rectangle 3"/>
          <p:cNvSpPr>
            <a:spLocks noGrp="1" noChangeArrowheads="1"/>
          </p:cNvSpPr>
          <p:nvPr>
            <p:ph type="body" idx="1"/>
          </p:nvPr>
        </p:nvSpPr>
        <p:spPr/>
        <p:txBody>
          <a:bodyPr/>
          <a:lstStyle/>
          <a:p>
            <a:r>
              <a:rPr lang="en-US"/>
              <a:t>A guy who has gonorrhea is much more likely to notice symptoms, although a guy can have gonorrhea and not know it. Guys often feel a burning sensation when they urinate, and yellowish-white discharge may ooze out of the urethra (at the tip of the penis). </a:t>
            </a:r>
          </a:p>
        </p:txBody>
      </p:sp>
      <p:pic>
        <p:nvPicPr>
          <p:cNvPr id="36869" name="Picture 5" descr="gonorrhee1"/>
          <p:cNvPicPr>
            <a:picLocks noChangeAspect="1" noChangeArrowheads="1"/>
          </p:cNvPicPr>
          <p:nvPr/>
        </p:nvPicPr>
        <p:blipFill>
          <a:blip r:embed="rId2" cstate="print"/>
          <a:srcRect/>
          <a:stretch>
            <a:fillRect/>
          </a:stretch>
        </p:blipFill>
        <p:spPr bwMode="auto">
          <a:xfrm>
            <a:off x="7162800" y="5105400"/>
            <a:ext cx="1711325" cy="1981200"/>
          </a:xfrm>
          <a:prstGeom prst="rect">
            <a:avLst/>
          </a:prstGeom>
          <a:noFill/>
        </p:spPr>
      </p:pic>
    </p:spTree>
  </p:cSld>
  <p:clrMapOvr>
    <a:masterClrMapping/>
  </p:clrMapOvr>
  <p:transition spd="med">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339933"/>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solidFill>
                  <a:schemeClr val="bg1"/>
                </a:solidFill>
              </a:rPr>
              <a:t>What can happen?</a:t>
            </a:r>
          </a:p>
        </p:txBody>
      </p:sp>
      <p:sp>
        <p:nvSpPr>
          <p:cNvPr id="37891" name="Rectangle 3"/>
          <p:cNvSpPr>
            <a:spLocks noGrp="1" noChangeArrowheads="1"/>
          </p:cNvSpPr>
          <p:nvPr>
            <p:ph type="body" idx="1"/>
          </p:nvPr>
        </p:nvSpPr>
        <p:spPr/>
        <p:txBody>
          <a:bodyPr/>
          <a:lstStyle/>
          <a:p>
            <a:r>
              <a:rPr lang="en-US" sz="2800" dirty="0"/>
              <a:t>In girls, the infection can move into the uterus, fallopian tubes, and ovaries (causing PID) and can lead to scarring and infertility (the inability to have a baby). Gonorrhea infection during pregnancy can cause problems for the newborn baby, including meningitis (an inflammation of the membranes around the brain and spinal cord) and an eye infection that can result in blindness if it is not treated. </a:t>
            </a:r>
          </a:p>
        </p:txBody>
      </p:sp>
      <p:pic>
        <p:nvPicPr>
          <p:cNvPr id="37893" name="Picture 5" descr="Picture of the Gonorrhea Virus"/>
          <p:cNvPicPr>
            <a:picLocks noChangeAspect="1" noChangeArrowheads="1"/>
          </p:cNvPicPr>
          <p:nvPr/>
        </p:nvPicPr>
        <p:blipFill>
          <a:blip r:embed="rId2" cstate="print"/>
          <a:srcRect/>
          <a:stretch>
            <a:fillRect/>
          </a:stretch>
        </p:blipFill>
        <p:spPr bwMode="auto">
          <a:xfrm>
            <a:off x="6324600" y="5334000"/>
            <a:ext cx="2286000" cy="1524000"/>
          </a:xfrm>
          <a:prstGeom prst="rect">
            <a:avLst/>
          </a:prstGeom>
          <a:noFill/>
        </p:spPr>
      </p:pic>
      <p:sp>
        <p:nvSpPr>
          <p:cNvPr id="37894" name="Text Box 6"/>
          <p:cNvSpPr txBox="1">
            <a:spLocks noChangeArrowheads="1"/>
          </p:cNvSpPr>
          <p:nvPr/>
        </p:nvSpPr>
        <p:spPr bwMode="auto">
          <a:xfrm>
            <a:off x="3429000" y="6172200"/>
            <a:ext cx="2590800" cy="366713"/>
          </a:xfrm>
          <a:prstGeom prst="rect">
            <a:avLst/>
          </a:prstGeom>
          <a:noFill/>
          <a:ln w="9525">
            <a:noFill/>
            <a:miter lim="800000"/>
            <a:headEnd/>
            <a:tailEnd/>
          </a:ln>
          <a:effectLst/>
        </p:spPr>
        <p:txBody>
          <a:bodyPr>
            <a:spAutoFit/>
          </a:bodyPr>
          <a:lstStyle/>
          <a:p>
            <a:pPr algn="ctr">
              <a:spcBef>
                <a:spcPct val="50000"/>
              </a:spcBef>
            </a:pPr>
            <a:r>
              <a:rPr lang="en-US" dirty="0"/>
              <a:t>This is the </a:t>
            </a:r>
            <a:r>
              <a:rPr lang="en-US" dirty="0" smtClean="0"/>
              <a:t>bacteria</a:t>
            </a:r>
            <a:endParaRPr lang="en-US" dirty="0"/>
          </a:p>
        </p:txBody>
      </p:sp>
    </p:spTree>
  </p:cSld>
  <p:clrMapOvr>
    <a:masterClrMapping/>
  </p:clrMapOvr>
  <p:transition spd="med">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339933"/>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solidFill>
                  <a:schemeClr val="bg1"/>
                </a:solidFill>
              </a:rPr>
              <a:t>What can happen cont.</a:t>
            </a:r>
          </a:p>
        </p:txBody>
      </p:sp>
      <p:sp>
        <p:nvSpPr>
          <p:cNvPr id="38915" name="Rectangle 3"/>
          <p:cNvSpPr>
            <a:spLocks noGrp="1" noChangeArrowheads="1"/>
          </p:cNvSpPr>
          <p:nvPr>
            <p:ph type="body" idx="1"/>
          </p:nvPr>
        </p:nvSpPr>
        <p:spPr/>
        <p:txBody>
          <a:bodyPr/>
          <a:lstStyle/>
          <a:p>
            <a:r>
              <a:rPr lang="en-US" sz="2800"/>
              <a:t>In guys, gonorrhea can spread to the epididymis (the structure attached to the testicle that helps transport sperm), causing pain and swelling in the testicular area. This can create scar tissue that might make a guy infertile. </a:t>
            </a:r>
          </a:p>
          <a:p>
            <a:r>
              <a:rPr lang="en-US" sz="2800"/>
              <a:t>In both guys and girls, gonorrhea can affect other organs and parts of the body including the throat, eyes, heart, brain, skin, and joints, although this is less common.</a:t>
            </a:r>
          </a:p>
        </p:txBody>
      </p:sp>
    </p:spTree>
  </p:cSld>
  <p:clrMapOvr>
    <a:masterClrMapping/>
  </p:clrMapOvr>
  <p:transition spd="med">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339933"/>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solidFill>
                  <a:schemeClr val="bg1"/>
                </a:solidFill>
              </a:rPr>
              <a:t>Treatment</a:t>
            </a:r>
          </a:p>
        </p:txBody>
      </p:sp>
      <p:sp>
        <p:nvSpPr>
          <p:cNvPr id="39939" name="Rectangle 3"/>
          <p:cNvSpPr>
            <a:spLocks noGrp="1" noChangeArrowheads="1"/>
          </p:cNvSpPr>
          <p:nvPr>
            <p:ph type="body" idx="1"/>
          </p:nvPr>
        </p:nvSpPr>
        <p:spPr/>
        <p:txBody>
          <a:bodyPr/>
          <a:lstStyle/>
          <a:p>
            <a:pPr>
              <a:lnSpc>
                <a:spcPct val="90000"/>
              </a:lnSpc>
            </a:pPr>
            <a:r>
              <a:rPr lang="en-US" sz="2400"/>
              <a:t>If you think you may have gonorrhea or if you have had a partner who may have gonorrhea, you need to see your doctor or gynecologist. He or she will do an exam and swab the vagina or penis for discharge, which will then be analyzed. The doctor may also test for other STDs, such as syphilis or chlamydia. </a:t>
            </a:r>
          </a:p>
          <a:p>
            <a:pPr>
              <a:lnSpc>
                <a:spcPct val="90000"/>
              </a:lnSpc>
            </a:pPr>
            <a:r>
              <a:rPr lang="en-US" sz="2400"/>
              <a:t>If you are diagnosed with gonorrhea, your doctor will prescribe antibiotics to treat the infection. Anyone with whom you've had sex should also be checked for gonorrhea immediately.</a:t>
            </a: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How is it Spread?</a:t>
            </a:r>
          </a:p>
        </p:txBody>
      </p:sp>
      <p:sp>
        <p:nvSpPr>
          <p:cNvPr id="7171" name="Rectangle 3"/>
          <p:cNvSpPr>
            <a:spLocks noGrp="1" noChangeArrowheads="1"/>
          </p:cNvSpPr>
          <p:nvPr>
            <p:ph type="body" idx="1"/>
          </p:nvPr>
        </p:nvSpPr>
        <p:spPr/>
        <p:txBody>
          <a:bodyPr/>
          <a:lstStyle/>
          <a:p>
            <a:r>
              <a:rPr lang="en-US"/>
              <a:t>When someone ingests anything that's contaminated with HAV-infected stool (This makes it easy for the virus to spread in overcrowded, unsanitary living conditions.) </a:t>
            </a:r>
          </a:p>
          <a:p>
            <a:r>
              <a:rPr lang="en-US"/>
              <a:t>In water, milk, and foods, especially in shellfish </a:t>
            </a:r>
          </a:p>
        </p:txBody>
      </p:sp>
    </p:spTree>
  </p:cSld>
  <p:clrMapOvr>
    <a:masterClrMapping/>
  </p:clrMapOvr>
  <p:transition spd="med">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b="1">
                <a:solidFill>
                  <a:srgbClr val="00FF00"/>
                </a:solidFill>
              </a:rPr>
              <a:t>Chlamydia</a:t>
            </a:r>
          </a:p>
        </p:txBody>
      </p:sp>
      <p:sp>
        <p:nvSpPr>
          <p:cNvPr id="40963" name="Rectangle 3"/>
          <p:cNvSpPr>
            <a:spLocks noGrp="1" noChangeArrowheads="1"/>
          </p:cNvSpPr>
          <p:nvPr>
            <p:ph type="body" idx="1"/>
          </p:nvPr>
        </p:nvSpPr>
        <p:spPr/>
        <p:txBody>
          <a:bodyPr/>
          <a:lstStyle/>
          <a:p>
            <a:pPr>
              <a:lnSpc>
                <a:spcPct val="90000"/>
              </a:lnSpc>
            </a:pPr>
            <a:r>
              <a:rPr lang="en-US" b="1"/>
              <a:t>Chlamydia</a:t>
            </a:r>
            <a:r>
              <a:rPr lang="en-US"/>
              <a:t> is a sexually transmitted disease (STD) that is caused by bacteria called </a:t>
            </a:r>
            <a:r>
              <a:rPr lang="en-US" i="1"/>
              <a:t>Chlamydia trachomatis</a:t>
            </a:r>
            <a:r>
              <a:rPr lang="en-US"/>
              <a:t>. Although you may not have heard its name, chlamydia is one of the most common sexually transmitted diseases. Because many people don't have any symptoms, though, lots of people can have chlamydia and not know it. </a:t>
            </a:r>
          </a:p>
        </p:txBody>
      </p:sp>
    </p:spTree>
  </p:cSld>
  <p:clrMapOvr>
    <a:masterClrMapping/>
  </p:clrMapOvr>
  <p:transition spd="med">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solidFill>
                  <a:srgbClr val="00FF00"/>
                </a:solidFill>
              </a:rPr>
              <a:t>How is it Spread?</a:t>
            </a:r>
          </a:p>
        </p:txBody>
      </p:sp>
      <p:sp>
        <p:nvSpPr>
          <p:cNvPr id="41987" name="Rectangle 3"/>
          <p:cNvSpPr>
            <a:spLocks noGrp="1" noChangeArrowheads="1"/>
          </p:cNvSpPr>
          <p:nvPr>
            <p:ph type="body" idx="1"/>
          </p:nvPr>
        </p:nvSpPr>
        <p:spPr>
          <a:xfrm>
            <a:off x="457200" y="1981200"/>
            <a:ext cx="8229600" cy="4572000"/>
          </a:xfrm>
        </p:spPr>
        <p:txBody>
          <a:bodyPr/>
          <a:lstStyle/>
          <a:p>
            <a:pPr>
              <a:lnSpc>
                <a:spcPct val="90000"/>
              </a:lnSpc>
            </a:pPr>
            <a:r>
              <a:rPr lang="en-US" sz="2400"/>
              <a:t>The bacteria can move from one person to another through sexual intercourse or oral-genital contact. If a person touches bodily fluids that contain the bacteria and then touches his or her eye, he or she may get a chlamydial eye infection. </a:t>
            </a:r>
          </a:p>
          <a:p>
            <a:pPr>
              <a:lnSpc>
                <a:spcPct val="90000"/>
              </a:lnSpc>
            </a:pPr>
            <a:r>
              <a:rPr lang="en-US" sz="2400"/>
              <a:t>Chlamydia can also be passed from a mother to her baby while the baby is being delivered. This can cause pneumonia and conjuntivitis, which can become very serious for the baby if it's not treated. </a:t>
            </a:r>
          </a:p>
          <a:p>
            <a:pPr>
              <a:lnSpc>
                <a:spcPct val="90000"/>
              </a:lnSpc>
            </a:pPr>
            <a:r>
              <a:rPr lang="en-US" sz="2400"/>
              <a:t>You can't catch chlamydia from a towel, doorknob, or toilet seat.</a:t>
            </a:r>
          </a:p>
        </p:txBody>
      </p:sp>
    </p:spTree>
  </p:cSld>
  <p:clrMapOvr>
    <a:masterClrMapping/>
  </p:clrMapOvr>
  <p:transition spd="med">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solidFill>
                  <a:srgbClr val="00FF00"/>
                </a:solidFill>
              </a:rPr>
              <a:t>Female Symptoms</a:t>
            </a:r>
          </a:p>
        </p:txBody>
      </p:sp>
      <p:sp>
        <p:nvSpPr>
          <p:cNvPr id="43011" name="Rectangle 3"/>
          <p:cNvSpPr>
            <a:spLocks noGrp="1" noChangeArrowheads="1"/>
          </p:cNvSpPr>
          <p:nvPr>
            <p:ph type="body" idx="1"/>
          </p:nvPr>
        </p:nvSpPr>
        <p:spPr/>
        <p:txBody>
          <a:bodyPr/>
          <a:lstStyle/>
          <a:p>
            <a:r>
              <a:rPr lang="en-US" sz="2800" dirty="0"/>
              <a:t>It can be difficult for a girl to know whether she has chlamydia because most girls don't have any symptoms. Chlamydia may cause an </a:t>
            </a:r>
            <a:r>
              <a:rPr lang="en-US" sz="2800" u="sng" dirty="0"/>
              <a:t>unusual </a:t>
            </a:r>
            <a:r>
              <a:rPr lang="en-US" sz="2800" u="sng" dirty="0" smtClean="0"/>
              <a:t>white/yellow vaginal </a:t>
            </a:r>
            <a:r>
              <a:rPr lang="en-US" sz="2800" u="sng" dirty="0"/>
              <a:t>discharge</a:t>
            </a:r>
            <a:r>
              <a:rPr lang="en-US" sz="2800" dirty="0"/>
              <a:t> or pain during urination. Some girls with chlamydia also have pain in their lower abdomens, </a:t>
            </a:r>
            <a:r>
              <a:rPr lang="en-US" sz="2800" u="sng" dirty="0"/>
              <a:t>pain during sexual intercourse</a:t>
            </a:r>
            <a:r>
              <a:rPr lang="en-US" sz="2800" dirty="0"/>
              <a:t>, or bleeding between menstrual periods. Sometimes a chlamydia infection can cause a mild fever, muscle aches, or headache. </a:t>
            </a:r>
          </a:p>
        </p:txBody>
      </p:sp>
    </p:spTree>
  </p:cSld>
  <p:clrMapOvr>
    <a:masterClrMapping/>
  </p:clrMapOvr>
  <p:transition spd="med">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solidFill>
                  <a:srgbClr val="00FF00"/>
                </a:solidFill>
              </a:rPr>
              <a:t>Male Symptoms</a:t>
            </a:r>
          </a:p>
        </p:txBody>
      </p:sp>
      <p:sp>
        <p:nvSpPr>
          <p:cNvPr id="44035" name="Rectangle 3"/>
          <p:cNvSpPr>
            <a:spLocks noGrp="1" noChangeArrowheads="1"/>
          </p:cNvSpPr>
          <p:nvPr>
            <p:ph type="body" idx="1"/>
          </p:nvPr>
        </p:nvSpPr>
        <p:spPr/>
        <p:txBody>
          <a:bodyPr/>
          <a:lstStyle/>
          <a:p>
            <a:r>
              <a:rPr lang="en-US" sz="2800"/>
              <a:t>Like a girl, a guy can also have a difficult time telling whether he has chlamydia. Some guys may have a discharge from the tip of the penis (</a:t>
            </a:r>
            <a:r>
              <a:rPr lang="en-US" sz="2800" b="1"/>
              <a:t>urethra</a:t>
            </a:r>
            <a:r>
              <a:rPr lang="en-US" sz="2800"/>
              <a:t> - where urine comes out), or experience itching or burning sensations around the penis. Rarely, the testicles may become swollen. Many times, a guy with chlamydia may have few or no symptoms, so he might not even know he has it. </a:t>
            </a:r>
          </a:p>
        </p:txBody>
      </p:sp>
    </p:spTree>
  </p:cSld>
  <p:clrMapOvr>
    <a:masterClrMapping/>
  </p:clrMapOvr>
  <p:transition spd="med">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a:solidFill>
                  <a:srgbClr val="00FF00"/>
                </a:solidFill>
              </a:rPr>
              <a:t>What can happen?</a:t>
            </a:r>
          </a:p>
        </p:txBody>
      </p:sp>
      <p:sp>
        <p:nvSpPr>
          <p:cNvPr id="45059" name="Rectangle 3"/>
          <p:cNvSpPr>
            <a:spLocks noGrp="1" noChangeArrowheads="1"/>
          </p:cNvSpPr>
          <p:nvPr>
            <p:ph type="body" idx="1"/>
          </p:nvPr>
        </p:nvSpPr>
        <p:spPr/>
        <p:txBody>
          <a:bodyPr/>
          <a:lstStyle/>
          <a:p>
            <a:pPr>
              <a:lnSpc>
                <a:spcPct val="90000"/>
              </a:lnSpc>
            </a:pPr>
            <a:r>
              <a:rPr lang="en-US" sz="2800" dirty="0"/>
              <a:t>If left untreated in girls, chlamydia can cause an infection of the urethra (where urine comes out) and inflammation (swelling and soreness caused by the infection) of the cervix. It can also lead to </a:t>
            </a:r>
            <a:r>
              <a:rPr lang="en-US" sz="2800" u="sng" dirty="0"/>
              <a:t>pelvic inflammatory disease </a:t>
            </a:r>
            <a:r>
              <a:rPr lang="en-US" sz="2800" dirty="0"/>
              <a:t>(PID), which can cause infertility.</a:t>
            </a:r>
          </a:p>
          <a:p>
            <a:pPr>
              <a:lnSpc>
                <a:spcPct val="90000"/>
              </a:lnSpc>
            </a:pPr>
            <a:r>
              <a:rPr lang="en-US" sz="2800" dirty="0"/>
              <a:t>If left untreated in guys, chlamydia can cause inflammation of the urethra and epididymis (the structure attached to the testicle that helps transport sperm).</a:t>
            </a:r>
            <a:endParaRPr lang="en-US" sz="2800" b="1" dirty="0"/>
          </a:p>
          <a:p>
            <a:pPr>
              <a:lnSpc>
                <a:spcPct val="90000"/>
              </a:lnSpc>
              <a:buFont typeface="Wingdings" pitchFamily="2" charset="2"/>
              <a:buNone/>
            </a:pPr>
            <a:endParaRPr lang="en-US" sz="2800" dirty="0"/>
          </a:p>
        </p:txBody>
      </p:sp>
    </p:spTree>
  </p:cSld>
  <p:clrMapOvr>
    <a:masterClrMapping/>
  </p:clrMapOvr>
  <p:transition spd="med">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solidFill>
                  <a:srgbClr val="00FF00"/>
                </a:solidFill>
              </a:rPr>
              <a:t>Treatment</a:t>
            </a:r>
          </a:p>
        </p:txBody>
      </p:sp>
      <p:sp>
        <p:nvSpPr>
          <p:cNvPr id="46083" name="Rectangle 3"/>
          <p:cNvSpPr>
            <a:spLocks noGrp="1" noChangeArrowheads="1"/>
          </p:cNvSpPr>
          <p:nvPr>
            <p:ph type="body" idx="1"/>
          </p:nvPr>
        </p:nvSpPr>
        <p:spPr/>
        <p:txBody>
          <a:bodyPr/>
          <a:lstStyle/>
          <a:p>
            <a:pPr>
              <a:lnSpc>
                <a:spcPct val="80000"/>
              </a:lnSpc>
            </a:pPr>
            <a:r>
              <a:rPr lang="en-US" sz="2800" dirty="0"/>
              <a:t>If you think you may have chlamydia or if you have had a partner who may have chlamydia, you need to see your family doctor, adolescent doctor, or gynecologist.</a:t>
            </a:r>
          </a:p>
          <a:p>
            <a:pPr>
              <a:lnSpc>
                <a:spcPct val="80000"/>
              </a:lnSpc>
            </a:pPr>
            <a:r>
              <a:rPr lang="en-US" sz="2800" dirty="0"/>
              <a:t> The doctor will do an exam and swab the vagina or penis for secretions, which will then be analyzed. Sometimes doctors can diagnose chlamydia by testing a person's urine. If you are diagnosed with chlamydia, the doctor will prescribe antibiotics, which should clear up the infection in a week. </a:t>
            </a:r>
          </a:p>
          <a:p>
            <a:pPr>
              <a:lnSpc>
                <a:spcPct val="80000"/>
              </a:lnSpc>
            </a:pPr>
            <a:endParaRPr lang="en-US" sz="2800" dirty="0"/>
          </a:p>
        </p:txBody>
      </p:sp>
    </p:spTree>
  </p:cSld>
  <p:clrMapOvr>
    <a:masterClrMapping/>
  </p:clrMapOvr>
  <p:transition spd="med">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solidFill>
                  <a:srgbClr val="FF0000"/>
                </a:solidFill>
              </a:rPr>
              <a:t>Syphilis</a:t>
            </a:r>
          </a:p>
        </p:txBody>
      </p:sp>
      <p:sp>
        <p:nvSpPr>
          <p:cNvPr id="47107" name="Rectangle 3"/>
          <p:cNvSpPr>
            <a:spLocks noGrp="1" noChangeArrowheads="1"/>
          </p:cNvSpPr>
          <p:nvPr>
            <p:ph type="body" idx="1"/>
          </p:nvPr>
        </p:nvSpPr>
        <p:spPr/>
        <p:txBody>
          <a:bodyPr/>
          <a:lstStyle/>
          <a:p>
            <a:r>
              <a:rPr lang="en-US"/>
              <a:t>Syphilis- is a sexually transmitted disease caused by a bacteria that is known as a </a:t>
            </a:r>
            <a:r>
              <a:rPr lang="en-US" b="1"/>
              <a:t>spirochete</a:t>
            </a:r>
            <a:r>
              <a:rPr lang="en-US"/>
              <a:t>, the spirochetes that cause syphilis can be passed from one person to another through direct contact with a syphilis sore during sexual activity. </a:t>
            </a:r>
          </a:p>
        </p:txBody>
      </p:sp>
      <p:pic>
        <p:nvPicPr>
          <p:cNvPr id="47109" name="Picture 5" descr="Syphilis%20secondary-skin%20hands(small)">
            <a:hlinkClick r:id="rId2"/>
          </p:cNvPr>
          <p:cNvPicPr>
            <a:picLocks noChangeAspect="1" noChangeArrowheads="1"/>
          </p:cNvPicPr>
          <p:nvPr/>
        </p:nvPicPr>
        <p:blipFill>
          <a:blip r:embed="rId3" cstate="print"/>
          <a:srcRect/>
          <a:stretch>
            <a:fillRect/>
          </a:stretch>
        </p:blipFill>
        <p:spPr bwMode="auto">
          <a:xfrm>
            <a:off x="6019800" y="5068888"/>
            <a:ext cx="2667000" cy="1789112"/>
          </a:xfrm>
          <a:prstGeom prst="rect">
            <a:avLst/>
          </a:prstGeom>
          <a:noFill/>
        </p:spPr>
      </p:pic>
    </p:spTree>
  </p:cSld>
  <p:clrMapOvr>
    <a:masterClrMapping/>
  </p:clrMapOvr>
  <p:transition spd="med">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solidFill>
                  <a:srgbClr val="FF0000"/>
                </a:solidFill>
              </a:rPr>
              <a:t>The Four Stages</a:t>
            </a:r>
          </a:p>
        </p:txBody>
      </p:sp>
      <p:sp>
        <p:nvSpPr>
          <p:cNvPr id="48131" name="Rectangle 3"/>
          <p:cNvSpPr>
            <a:spLocks noGrp="1" noChangeArrowheads="1"/>
          </p:cNvSpPr>
          <p:nvPr>
            <p:ph type="body" idx="1"/>
          </p:nvPr>
        </p:nvSpPr>
        <p:spPr>
          <a:xfrm>
            <a:off x="533400" y="1371600"/>
            <a:ext cx="8229600" cy="4876800"/>
          </a:xfrm>
        </p:spPr>
        <p:txBody>
          <a:bodyPr/>
          <a:lstStyle/>
          <a:p>
            <a:pPr>
              <a:lnSpc>
                <a:spcPct val="80000"/>
              </a:lnSpc>
            </a:pPr>
            <a:r>
              <a:rPr lang="en-US" sz="2400"/>
              <a:t>Stage 1</a:t>
            </a:r>
          </a:p>
          <a:p>
            <a:pPr>
              <a:lnSpc>
                <a:spcPct val="80000"/>
              </a:lnSpc>
              <a:buFont typeface="Wingdings" pitchFamily="2" charset="2"/>
              <a:buNone/>
            </a:pPr>
            <a:r>
              <a:rPr lang="en-US" sz="2400"/>
              <a:t>Red, wet sores that </a:t>
            </a:r>
            <a:r>
              <a:rPr lang="en-US" sz="2400" b="1"/>
              <a:t>don't</a:t>
            </a:r>
            <a:r>
              <a:rPr lang="en-US" sz="2400"/>
              <a:t> hurt appear on the vagina, rectum, penis, or mouth. </a:t>
            </a:r>
          </a:p>
          <a:p>
            <a:pPr>
              <a:lnSpc>
                <a:spcPct val="80000"/>
              </a:lnSpc>
            </a:pPr>
            <a:r>
              <a:rPr lang="en-US" sz="2400"/>
              <a:t>Stage 2</a:t>
            </a:r>
          </a:p>
          <a:p>
            <a:pPr>
              <a:lnSpc>
                <a:spcPct val="80000"/>
              </a:lnSpc>
              <a:buFont typeface="Wingdings" pitchFamily="2" charset="2"/>
              <a:buNone/>
            </a:pPr>
            <a:r>
              <a:rPr lang="en-US" sz="2400"/>
              <a:t>If syphilis hasn't been treated yet, the person will usually break out in a rash, especially on the soles of the feet and palms of the hands. </a:t>
            </a:r>
          </a:p>
          <a:p>
            <a:pPr>
              <a:lnSpc>
                <a:spcPct val="80000"/>
              </a:lnSpc>
            </a:pPr>
            <a:r>
              <a:rPr lang="en-US" sz="2400"/>
              <a:t>Stage 3 </a:t>
            </a:r>
          </a:p>
          <a:p>
            <a:pPr>
              <a:lnSpc>
                <a:spcPct val="80000"/>
              </a:lnSpc>
              <a:buFont typeface="Wingdings" pitchFamily="2" charset="2"/>
              <a:buNone/>
            </a:pPr>
            <a:r>
              <a:rPr lang="en-US" sz="2400"/>
              <a:t>“Latent Stage” this means that all the symptoms of the disease go away, but the disease is still very much there.</a:t>
            </a:r>
          </a:p>
          <a:p>
            <a:pPr>
              <a:lnSpc>
                <a:spcPct val="80000"/>
              </a:lnSpc>
            </a:pPr>
            <a:r>
              <a:rPr lang="en-US" sz="2400"/>
              <a:t> Stage 4</a:t>
            </a:r>
          </a:p>
          <a:p>
            <a:pPr>
              <a:lnSpc>
                <a:spcPct val="80000"/>
              </a:lnSpc>
              <a:buFont typeface="Wingdings" pitchFamily="2" charset="2"/>
              <a:buNone/>
            </a:pPr>
            <a:r>
              <a:rPr lang="en-US" sz="2400" b="1"/>
              <a:t>Tertiary Syphilis</a:t>
            </a:r>
            <a:r>
              <a:rPr lang="en-US" sz="2400"/>
              <a:t>. This means the spirochetes have spread all over the body and can affect the brain, the heart, the spinal cord, and bones. Symptoms of late syphilis can include difficulty walking, numbness, gradual blindness, and possibly even death. </a:t>
            </a:r>
          </a:p>
        </p:txBody>
      </p:sp>
      <p:sp>
        <p:nvSpPr>
          <p:cNvPr id="48172" name="SMARTInkShape-111"/>
          <p:cNvSpPr/>
          <p:nvPr/>
        </p:nvSpPr>
        <p:spPr bwMode="auto">
          <a:xfrm>
            <a:off x="1029376" y="5643565"/>
            <a:ext cx="7014488" cy="142760"/>
          </a:xfrm>
          <a:custGeom>
            <a:avLst/>
            <a:gdLst/>
            <a:ahLst/>
            <a:cxnLst/>
            <a:rect l="0" t="0" r="0" b="0"/>
            <a:pathLst>
              <a:path w="7014488" h="142760">
                <a:moveTo>
                  <a:pt x="20755" y="121440"/>
                </a:moveTo>
                <a:lnTo>
                  <a:pt x="16963" y="121440"/>
                </a:lnTo>
                <a:lnTo>
                  <a:pt x="0" y="128291"/>
                </a:lnTo>
                <a:lnTo>
                  <a:pt x="15940" y="130690"/>
                </a:lnTo>
                <a:lnTo>
                  <a:pt x="38524" y="139974"/>
                </a:lnTo>
                <a:lnTo>
                  <a:pt x="66422" y="142300"/>
                </a:lnTo>
                <a:lnTo>
                  <a:pt x="98479" y="142759"/>
                </a:lnTo>
                <a:lnTo>
                  <a:pt x="132652" y="137146"/>
                </a:lnTo>
                <a:lnTo>
                  <a:pt x="163155" y="130511"/>
                </a:lnTo>
                <a:lnTo>
                  <a:pt x="198493" y="123929"/>
                </a:lnTo>
                <a:lnTo>
                  <a:pt x="228909" y="117976"/>
                </a:lnTo>
                <a:lnTo>
                  <a:pt x="260930" y="114622"/>
                </a:lnTo>
                <a:lnTo>
                  <a:pt x="294974" y="114361"/>
                </a:lnTo>
                <a:lnTo>
                  <a:pt x="325806" y="112194"/>
                </a:lnTo>
                <a:lnTo>
                  <a:pt x="353764" y="108647"/>
                </a:lnTo>
                <a:lnTo>
                  <a:pt x="387753" y="106557"/>
                </a:lnTo>
                <a:lnTo>
                  <a:pt x="419686" y="101539"/>
                </a:lnTo>
                <a:lnTo>
                  <a:pt x="452951" y="100312"/>
                </a:lnTo>
                <a:lnTo>
                  <a:pt x="484481" y="100100"/>
                </a:lnTo>
                <a:lnTo>
                  <a:pt x="514375" y="99234"/>
                </a:lnTo>
                <a:lnTo>
                  <a:pt x="549485" y="93862"/>
                </a:lnTo>
                <a:lnTo>
                  <a:pt x="583689" y="92269"/>
                </a:lnTo>
                <a:lnTo>
                  <a:pt x="611589" y="88015"/>
                </a:lnTo>
                <a:lnTo>
                  <a:pt x="645228" y="86175"/>
                </a:lnTo>
                <a:lnTo>
                  <a:pt x="675215" y="82020"/>
                </a:lnTo>
                <a:lnTo>
                  <a:pt x="709797" y="79031"/>
                </a:lnTo>
                <a:lnTo>
                  <a:pt x="744788" y="78638"/>
                </a:lnTo>
                <a:lnTo>
                  <a:pt x="778960" y="76473"/>
                </a:lnTo>
                <a:lnTo>
                  <a:pt x="806854" y="72928"/>
                </a:lnTo>
                <a:lnTo>
                  <a:pt x="840932" y="67938"/>
                </a:lnTo>
                <a:lnTo>
                  <a:pt x="874289" y="64771"/>
                </a:lnTo>
                <a:lnTo>
                  <a:pt x="909119" y="63560"/>
                </a:lnTo>
                <a:lnTo>
                  <a:pt x="939038" y="58649"/>
                </a:lnTo>
                <a:lnTo>
                  <a:pt x="967269" y="56551"/>
                </a:lnTo>
                <a:lnTo>
                  <a:pt x="1002169" y="51023"/>
                </a:lnTo>
                <a:lnTo>
                  <a:pt x="1035058" y="50205"/>
                </a:lnTo>
                <a:lnTo>
                  <a:pt x="1066709" y="50063"/>
                </a:lnTo>
                <a:lnTo>
                  <a:pt x="1096548" y="50022"/>
                </a:lnTo>
                <a:lnTo>
                  <a:pt x="1125498" y="50009"/>
                </a:lnTo>
                <a:lnTo>
                  <a:pt x="1159491" y="50005"/>
                </a:lnTo>
                <a:lnTo>
                  <a:pt x="1189547" y="53797"/>
                </a:lnTo>
                <a:lnTo>
                  <a:pt x="1224145" y="56706"/>
                </a:lnTo>
                <a:lnTo>
                  <a:pt x="1259645" y="57060"/>
                </a:lnTo>
                <a:lnTo>
                  <a:pt x="1293116" y="62039"/>
                </a:lnTo>
                <a:lnTo>
                  <a:pt x="1324145" y="63624"/>
                </a:lnTo>
                <a:lnTo>
                  <a:pt x="1353800" y="64887"/>
                </a:lnTo>
                <a:lnTo>
                  <a:pt x="1388032" y="69906"/>
                </a:lnTo>
                <a:lnTo>
                  <a:pt x="1418136" y="71133"/>
                </a:lnTo>
                <a:lnTo>
                  <a:pt x="1445326" y="75138"/>
                </a:lnTo>
                <a:lnTo>
                  <a:pt x="1473490" y="77559"/>
                </a:lnTo>
                <a:lnTo>
                  <a:pt x="1502427" y="78378"/>
                </a:lnTo>
                <a:lnTo>
                  <a:pt x="1531949" y="78519"/>
                </a:lnTo>
                <a:lnTo>
                  <a:pt x="1566538" y="78566"/>
                </a:lnTo>
                <a:lnTo>
                  <a:pt x="1600505" y="78576"/>
                </a:lnTo>
                <a:lnTo>
                  <a:pt x="1634819" y="78578"/>
                </a:lnTo>
                <a:lnTo>
                  <a:pt x="1669232" y="76462"/>
                </a:lnTo>
                <a:lnTo>
                  <a:pt x="1702987" y="72428"/>
                </a:lnTo>
                <a:lnTo>
                  <a:pt x="1734602" y="71729"/>
                </a:lnTo>
                <a:lnTo>
                  <a:pt x="1765312" y="67730"/>
                </a:lnTo>
                <a:lnTo>
                  <a:pt x="1795109" y="64177"/>
                </a:lnTo>
                <a:lnTo>
                  <a:pt x="1830392" y="58771"/>
                </a:lnTo>
                <a:lnTo>
                  <a:pt x="1860819" y="57361"/>
                </a:lnTo>
                <a:lnTo>
                  <a:pt x="1894966" y="55072"/>
                </a:lnTo>
                <a:lnTo>
                  <a:pt x="1929081" y="51005"/>
                </a:lnTo>
                <a:lnTo>
                  <a:pt x="1958667" y="46508"/>
                </a:lnTo>
                <a:lnTo>
                  <a:pt x="1991334" y="40149"/>
                </a:lnTo>
                <a:lnTo>
                  <a:pt x="2022406" y="35798"/>
                </a:lnTo>
                <a:lnTo>
                  <a:pt x="2055354" y="30234"/>
                </a:lnTo>
                <a:lnTo>
                  <a:pt x="2088821" y="28901"/>
                </a:lnTo>
                <a:lnTo>
                  <a:pt x="2124418" y="23728"/>
                </a:lnTo>
                <a:lnTo>
                  <a:pt x="2153549" y="21732"/>
                </a:lnTo>
                <a:lnTo>
                  <a:pt x="2184653" y="16579"/>
                </a:lnTo>
                <a:lnTo>
                  <a:pt x="2212016" y="14965"/>
                </a:lnTo>
                <a:lnTo>
                  <a:pt x="2245473" y="14419"/>
                </a:lnTo>
                <a:lnTo>
                  <a:pt x="2275423" y="10519"/>
                </a:lnTo>
                <a:lnTo>
                  <a:pt x="2302587" y="8142"/>
                </a:lnTo>
                <a:lnTo>
                  <a:pt x="2330744" y="7438"/>
                </a:lnTo>
                <a:lnTo>
                  <a:pt x="2358883" y="7200"/>
                </a:lnTo>
                <a:lnTo>
                  <a:pt x="2393370" y="7153"/>
                </a:lnTo>
                <a:lnTo>
                  <a:pt x="2426963" y="3352"/>
                </a:lnTo>
                <a:lnTo>
                  <a:pt x="2457324" y="659"/>
                </a:lnTo>
                <a:lnTo>
                  <a:pt x="2488838" y="128"/>
                </a:lnTo>
                <a:lnTo>
                  <a:pt x="2518406" y="23"/>
                </a:lnTo>
                <a:lnTo>
                  <a:pt x="2545503" y="5"/>
                </a:lnTo>
                <a:lnTo>
                  <a:pt x="2573640" y="0"/>
                </a:lnTo>
                <a:lnTo>
                  <a:pt x="2601773" y="4908"/>
                </a:lnTo>
                <a:lnTo>
                  <a:pt x="2632024" y="6700"/>
                </a:lnTo>
                <a:lnTo>
                  <a:pt x="2661342" y="10846"/>
                </a:lnTo>
                <a:lnTo>
                  <a:pt x="2692188" y="13266"/>
                </a:lnTo>
                <a:lnTo>
                  <a:pt x="2722671" y="13983"/>
                </a:lnTo>
                <a:lnTo>
                  <a:pt x="2750009" y="15019"/>
                </a:lnTo>
                <a:lnTo>
                  <a:pt x="2783178" y="20428"/>
                </a:lnTo>
                <a:lnTo>
                  <a:pt x="2809956" y="24925"/>
                </a:lnTo>
                <a:lnTo>
                  <a:pt x="2837998" y="27492"/>
                </a:lnTo>
                <a:lnTo>
                  <a:pt x="2866099" y="28359"/>
                </a:lnTo>
                <a:lnTo>
                  <a:pt x="2896344" y="30648"/>
                </a:lnTo>
                <a:lnTo>
                  <a:pt x="2925661" y="34715"/>
                </a:lnTo>
                <a:lnTo>
                  <a:pt x="2961232" y="35519"/>
                </a:lnTo>
                <a:lnTo>
                  <a:pt x="2994129" y="37794"/>
                </a:lnTo>
                <a:lnTo>
                  <a:pt x="3025830" y="41359"/>
                </a:lnTo>
                <a:lnTo>
                  <a:pt x="3056919" y="42415"/>
                </a:lnTo>
                <a:lnTo>
                  <a:pt x="3082534" y="44845"/>
                </a:lnTo>
                <a:lnTo>
                  <a:pt x="3113143" y="48475"/>
                </a:lnTo>
                <a:lnTo>
                  <a:pt x="3142320" y="49551"/>
                </a:lnTo>
                <a:lnTo>
                  <a:pt x="3171074" y="49870"/>
                </a:lnTo>
                <a:lnTo>
                  <a:pt x="3199702" y="49963"/>
                </a:lnTo>
                <a:lnTo>
                  <a:pt x="3224059" y="52109"/>
                </a:lnTo>
                <a:lnTo>
                  <a:pt x="3254096" y="56151"/>
                </a:lnTo>
                <a:lnTo>
                  <a:pt x="3281274" y="60645"/>
                </a:lnTo>
                <a:lnTo>
                  <a:pt x="3309436" y="63211"/>
                </a:lnTo>
                <a:lnTo>
                  <a:pt x="3337888" y="63971"/>
                </a:lnTo>
                <a:lnTo>
                  <a:pt x="3366427" y="64197"/>
                </a:lnTo>
                <a:lnTo>
                  <a:pt x="3394991" y="64263"/>
                </a:lnTo>
                <a:lnTo>
                  <a:pt x="3423268" y="64286"/>
                </a:lnTo>
                <a:lnTo>
                  <a:pt x="3457782" y="64290"/>
                </a:lnTo>
                <a:lnTo>
                  <a:pt x="3489969" y="64290"/>
                </a:lnTo>
                <a:lnTo>
                  <a:pt x="3525435" y="64290"/>
                </a:lnTo>
                <a:lnTo>
                  <a:pt x="3556052" y="64290"/>
                </a:lnTo>
                <a:lnTo>
                  <a:pt x="3585232" y="64290"/>
                </a:lnTo>
                <a:lnTo>
                  <a:pt x="3613986" y="66408"/>
                </a:lnTo>
                <a:lnTo>
                  <a:pt x="3642614" y="69946"/>
                </a:lnTo>
                <a:lnTo>
                  <a:pt x="3671205" y="70994"/>
                </a:lnTo>
                <a:lnTo>
                  <a:pt x="3701901" y="71304"/>
                </a:lnTo>
                <a:lnTo>
                  <a:pt x="3736452" y="71409"/>
                </a:lnTo>
                <a:lnTo>
                  <a:pt x="3768383" y="66520"/>
                </a:lnTo>
                <a:lnTo>
                  <a:pt x="3797974" y="64732"/>
                </a:lnTo>
                <a:lnTo>
                  <a:pt x="3829954" y="64378"/>
                </a:lnTo>
                <a:lnTo>
                  <a:pt x="3858849" y="63515"/>
                </a:lnTo>
                <a:lnTo>
                  <a:pt x="3892662" y="58640"/>
                </a:lnTo>
                <a:lnTo>
                  <a:pt x="3903777" y="58605"/>
                </a:lnTo>
                <a:lnTo>
                  <a:pt x="3926297" y="61460"/>
                </a:lnTo>
                <a:lnTo>
                  <a:pt x="3961576" y="57872"/>
                </a:lnTo>
                <a:lnTo>
                  <a:pt x="3996296" y="62200"/>
                </a:lnTo>
                <a:lnTo>
                  <a:pt x="4031849" y="64108"/>
                </a:lnTo>
                <a:lnTo>
                  <a:pt x="4065270" y="66372"/>
                </a:lnTo>
                <a:lnTo>
                  <a:pt x="4098653" y="70435"/>
                </a:lnTo>
                <a:lnTo>
                  <a:pt x="4128501" y="71139"/>
                </a:lnTo>
                <a:lnTo>
                  <a:pt x="4158689" y="75139"/>
                </a:lnTo>
                <a:lnTo>
                  <a:pt x="4191362" y="78126"/>
                </a:lnTo>
                <a:lnTo>
                  <a:pt x="4226160" y="79313"/>
                </a:lnTo>
                <a:lnTo>
                  <a:pt x="4261591" y="84722"/>
                </a:lnTo>
                <a:lnTo>
                  <a:pt x="4296329" y="85525"/>
                </a:lnTo>
                <a:lnTo>
                  <a:pt x="4322241" y="87800"/>
                </a:lnTo>
                <a:lnTo>
                  <a:pt x="4357930" y="92199"/>
                </a:lnTo>
                <a:lnTo>
                  <a:pt x="4391264" y="92734"/>
                </a:lnTo>
                <a:lnTo>
                  <a:pt x="4421016" y="96633"/>
                </a:lnTo>
                <a:lnTo>
                  <a:pt x="4453448" y="99565"/>
                </a:lnTo>
                <a:lnTo>
                  <a:pt x="4488156" y="99951"/>
                </a:lnTo>
                <a:lnTo>
                  <a:pt x="4520177" y="99998"/>
                </a:lnTo>
                <a:lnTo>
                  <a:pt x="4540294" y="102123"/>
                </a:lnTo>
                <a:lnTo>
                  <a:pt x="4560542" y="105663"/>
                </a:lnTo>
                <a:lnTo>
                  <a:pt x="4595829" y="106859"/>
                </a:lnTo>
                <a:lnTo>
                  <a:pt x="4628464" y="107096"/>
                </a:lnTo>
                <a:lnTo>
                  <a:pt x="4655371" y="107136"/>
                </a:lnTo>
                <a:lnTo>
                  <a:pt x="4683451" y="107148"/>
                </a:lnTo>
                <a:lnTo>
                  <a:pt x="4712673" y="107152"/>
                </a:lnTo>
                <a:lnTo>
                  <a:pt x="4744527" y="107153"/>
                </a:lnTo>
                <a:lnTo>
                  <a:pt x="4779545" y="107155"/>
                </a:lnTo>
                <a:lnTo>
                  <a:pt x="4807379" y="107155"/>
                </a:lnTo>
                <a:lnTo>
                  <a:pt x="4835735" y="105037"/>
                </a:lnTo>
                <a:lnTo>
                  <a:pt x="4866177" y="101003"/>
                </a:lnTo>
                <a:lnTo>
                  <a:pt x="4898883" y="100206"/>
                </a:lnTo>
                <a:lnTo>
                  <a:pt x="4927317" y="100068"/>
                </a:lnTo>
                <a:lnTo>
                  <a:pt x="4959731" y="100027"/>
                </a:lnTo>
                <a:lnTo>
                  <a:pt x="4995297" y="100013"/>
                </a:lnTo>
                <a:lnTo>
                  <a:pt x="5014975" y="97895"/>
                </a:lnTo>
                <a:lnTo>
                  <a:pt x="5045937" y="93528"/>
                </a:lnTo>
                <a:lnTo>
                  <a:pt x="5081196" y="92953"/>
                </a:lnTo>
                <a:lnTo>
                  <a:pt x="5116717" y="87224"/>
                </a:lnTo>
                <a:lnTo>
                  <a:pt x="5143555" y="86167"/>
                </a:lnTo>
                <a:lnTo>
                  <a:pt x="5173732" y="85854"/>
                </a:lnTo>
                <a:lnTo>
                  <a:pt x="5208108" y="85749"/>
                </a:lnTo>
                <a:lnTo>
                  <a:pt x="5236427" y="85730"/>
                </a:lnTo>
                <a:lnTo>
                  <a:pt x="5266161" y="85725"/>
                </a:lnTo>
                <a:lnTo>
                  <a:pt x="5295627" y="84930"/>
                </a:lnTo>
                <a:lnTo>
                  <a:pt x="5325242" y="80813"/>
                </a:lnTo>
                <a:lnTo>
                  <a:pt x="5359861" y="79020"/>
                </a:lnTo>
                <a:lnTo>
                  <a:pt x="5393833" y="78666"/>
                </a:lnTo>
                <a:lnTo>
                  <a:pt x="5427135" y="78590"/>
                </a:lnTo>
                <a:lnTo>
                  <a:pt x="5454925" y="78581"/>
                </a:lnTo>
                <a:lnTo>
                  <a:pt x="5485506" y="78580"/>
                </a:lnTo>
                <a:lnTo>
                  <a:pt x="5519702" y="78580"/>
                </a:lnTo>
                <a:lnTo>
                  <a:pt x="5554969" y="78580"/>
                </a:lnTo>
                <a:lnTo>
                  <a:pt x="5587486" y="78580"/>
                </a:lnTo>
                <a:lnTo>
                  <a:pt x="5618449" y="78580"/>
                </a:lnTo>
                <a:lnTo>
                  <a:pt x="5646115" y="78580"/>
                </a:lnTo>
                <a:lnTo>
                  <a:pt x="5675416" y="78580"/>
                </a:lnTo>
                <a:lnTo>
                  <a:pt x="5709931" y="78580"/>
                </a:lnTo>
                <a:lnTo>
                  <a:pt x="5739939" y="78580"/>
                </a:lnTo>
                <a:lnTo>
                  <a:pt x="5774035" y="80696"/>
                </a:lnTo>
                <a:lnTo>
                  <a:pt x="5803414" y="85061"/>
                </a:lnTo>
                <a:lnTo>
                  <a:pt x="5834786" y="85592"/>
                </a:lnTo>
                <a:lnTo>
                  <a:pt x="5863258" y="85684"/>
                </a:lnTo>
                <a:lnTo>
                  <a:pt x="5893390" y="85711"/>
                </a:lnTo>
                <a:lnTo>
                  <a:pt x="5921586" y="85720"/>
                </a:lnTo>
                <a:lnTo>
                  <a:pt x="5950536" y="85722"/>
                </a:lnTo>
                <a:lnTo>
                  <a:pt x="5980352" y="85723"/>
                </a:lnTo>
                <a:lnTo>
                  <a:pt x="6015169" y="85723"/>
                </a:lnTo>
                <a:lnTo>
                  <a:pt x="6048828" y="85723"/>
                </a:lnTo>
                <a:lnTo>
                  <a:pt x="6082523" y="85723"/>
                </a:lnTo>
                <a:lnTo>
                  <a:pt x="6110346" y="85723"/>
                </a:lnTo>
                <a:lnTo>
                  <a:pt x="6145946" y="85723"/>
                </a:lnTo>
                <a:lnTo>
                  <a:pt x="6174088" y="85723"/>
                </a:lnTo>
                <a:lnTo>
                  <a:pt x="6202222" y="85723"/>
                </a:lnTo>
                <a:lnTo>
                  <a:pt x="6236708" y="85723"/>
                </a:lnTo>
                <a:lnTo>
                  <a:pt x="6270301" y="85723"/>
                </a:lnTo>
                <a:lnTo>
                  <a:pt x="6303983" y="90632"/>
                </a:lnTo>
                <a:lnTo>
                  <a:pt x="6331803" y="92425"/>
                </a:lnTo>
                <a:lnTo>
                  <a:pt x="6367402" y="92779"/>
                </a:lnTo>
                <a:lnTo>
                  <a:pt x="6395189" y="93643"/>
                </a:lnTo>
                <a:lnTo>
                  <a:pt x="6429606" y="98517"/>
                </a:lnTo>
                <a:lnTo>
                  <a:pt x="6459393" y="99715"/>
                </a:lnTo>
                <a:lnTo>
                  <a:pt x="6491971" y="99158"/>
                </a:lnTo>
                <a:lnTo>
                  <a:pt x="6524747" y="94344"/>
                </a:lnTo>
                <a:lnTo>
                  <a:pt x="6554563" y="93158"/>
                </a:lnTo>
                <a:lnTo>
                  <a:pt x="6585496" y="92953"/>
                </a:lnTo>
                <a:lnTo>
                  <a:pt x="6616004" y="92892"/>
                </a:lnTo>
                <a:lnTo>
                  <a:pt x="6648794" y="92870"/>
                </a:lnTo>
                <a:lnTo>
                  <a:pt x="6676521" y="92867"/>
                </a:lnTo>
                <a:lnTo>
                  <a:pt x="6711778" y="92073"/>
                </a:lnTo>
                <a:lnTo>
                  <a:pt x="6744613" y="87212"/>
                </a:lnTo>
                <a:lnTo>
                  <a:pt x="6778657" y="85919"/>
                </a:lnTo>
                <a:lnTo>
                  <a:pt x="6806150" y="85748"/>
                </a:lnTo>
                <a:lnTo>
                  <a:pt x="6841365" y="85728"/>
                </a:lnTo>
                <a:lnTo>
                  <a:pt x="6876779" y="85724"/>
                </a:lnTo>
                <a:lnTo>
                  <a:pt x="6910891" y="85723"/>
                </a:lnTo>
                <a:lnTo>
                  <a:pt x="6937578" y="84929"/>
                </a:lnTo>
                <a:lnTo>
                  <a:pt x="6971813" y="78447"/>
                </a:lnTo>
                <a:lnTo>
                  <a:pt x="7014487" y="64290"/>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73" name="SMARTInkShape-112"/>
          <p:cNvSpPr/>
          <p:nvPr/>
        </p:nvSpPr>
        <p:spPr bwMode="auto">
          <a:xfrm>
            <a:off x="1893094" y="5986463"/>
            <a:ext cx="3529012" cy="64293"/>
          </a:xfrm>
          <a:custGeom>
            <a:avLst/>
            <a:gdLst/>
            <a:ahLst/>
            <a:cxnLst/>
            <a:rect l="0" t="0" r="0" b="0"/>
            <a:pathLst>
              <a:path w="3529012" h="64293">
                <a:moveTo>
                  <a:pt x="0" y="64292"/>
                </a:moveTo>
                <a:lnTo>
                  <a:pt x="0" y="57237"/>
                </a:lnTo>
                <a:lnTo>
                  <a:pt x="3792" y="57175"/>
                </a:lnTo>
                <a:lnTo>
                  <a:pt x="7771" y="59278"/>
                </a:lnTo>
                <a:lnTo>
                  <a:pt x="9943" y="60948"/>
                </a:lnTo>
                <a:lnTo>
                  <a:pt x="12978" y="61270"/>
                </a:lnTo>
                <a:lnTo>
                  <a:pt x="45169" y="57849"/>
                </a:lnTo>
                <a:lnTo>
                  <a:pt x="77589" y="57356"/>
                </a:lnTo>
                <a:lnTo>
                  <a:pt x="108577" y="56397"/>
                </a:lnTo>
                <a:lnTo>
                  <a:pt x="143626" y="51503"/>
                </a:lnTo>
                <a:lnTo>
                  <a:pt x="173538" y="50302"/>
                </a:lnTo>
                <a:lnTo>
                  <a:pt x="201085" y="50093"/>
                </a:lnTo>
                <a:lnTo>
                  <a:pt x="230426" y="45114"/>
                </a:lnTo>
                <a:lnTo>
                  <a:pt x="265150" y="43307"/>
                </a:lnTo>
                <a:lnTo>
                  <a:pt x="293140" y="42994"/>
                </a:lnTo>
                <a:lnTo>
                  <a:pt x="321542" y="42901"/>
                </a:lnTo>
                <a:lnTo>
                  <a:pt x="350065" y="42874"/>
                </a:lnTo>
                <a:lnTo>
                  <a:pt x="380742" y="40749"/>
                </a:lnTo>
                <a:lnTo>
                  <a:pt x="415286" y="36712"/>
                </a:lnTo>
                <a:lnTo>
                  <a:pt x="443634" y="36013"/>
                </a:lnTo>
                <a:lnTo>
                  <a:pt x="473247" y="35776"/>
                </a:lnTo>
                <a:lnTo>
                  <a:pt x="505907" y="35730"/>
                </a:lnTo>
                <a:lnTo>
                  <a:pt x="539432" y="35720"/>
                </a:lnTo>
                <a:lnTo>
                  <a:pt x="567642" y="34925"/>
                </a:lnTo>
                <a:lnTo>
                  <a:pt x="602918" y="29567"/>
                </a:lnTo>
                <a:lnTo>
                  <a:pt x="634747" y="28705"/>
                </a:lnTo>
                <a:lnTo>
                  <a:pt x="666175" y="26497"/>
                </a:lnTo>
                <a:lnTo>
                  <a:pt x="698506" y="22932"/>
                </a:lnTo>
                <a:lnTo>
                  <a:pt x="730310" y="21876"/>
                </a:lnTo>
                <a:lnTo>
                  <a:pt x="765236" y="21518"/>
                </a:lnTo>
                <a:lnTo>
                  <a:pt x="797241" y="16539"/>
                </a:lnTo>
                <a:lnTo>
                  <a:pt x="829396" y="14583"/>
                </a:lnTo>
                <a:lnTo>
                  <a:pt x="863095" y="14346"/>
                </a:lnTo>
                <a:lnTo>
                  <a:pt x="896093" y="14299"/>
                </a:lnTo>
                <a:lnTo>
                  <a:pt x="925953" y="14289"/>
                </a:lnTo>
                <a:lnTo>
                  <a:pt x="961367" y="14287"/>
                </a:lnTo>
                <a:lnTo>
                  <a:pt x="993145" y="15081"/>
                </a:lnTo>
                <a:lnTo>
                  <a:pt x="1023809" y="19197"/>
                </a:lnTo>
                <a:lnTo>
                  <a:pt x="1058425" y="20990"/>
                </a:lnTo>
                <a:lnTo>
                  <a:pt x="1088017" y="21344"/>
                </a:lnTo>
                <a:lnTo>
                  <a:pt x="1119737" y="27073"/>
                </a:lnTo>
                <a:lnTo>
                  <a:pt x="1154959" y="29171"/>
                </a:lnTo>
                <a:lnTo>
                  <a:pt x="1190446" y="34699"/>
                </a:lnTo>
                <a:lnTo>
                  <a:pt x="1223342" y="39421"/>
                </a:lnTo>
                <a:lnTo>
                  <a:pt x="1256207" y="42182"/>
                </a:lnTo>
                <a:lnTo>
                  <a:pt x="1289040" y="42728"/>
                </a:lnTo>
                <a:lnTo>
                  <a:pt x="1322660" y="42835"/>
                </a:lnTo>
                <a:lnTo>
                  <a:pt x="1352790" y="42857"/>
                </a:lnTo>
                <a:lnTo>
                  <a:pt x="1382519" y="42860"/>
                </a:lnTo>
                <a:lnTo>
                  <a:pt x="1411789" y="42861"/>
                </a:lnTo>
                <a:lnTo>
                  <a:pt x="1441363" y="42862"/>
                </a:lnTo>
                <a:lnTo>
                  <a:pt x="1474115" y="42862"/>
                </a:lnTo>
                <a:lnTo>
                  <a:pt x="1505074" y="42862"/>
                </a:lnTo>
                <a:lnTo>
                  <a:pt x="1538236" y="42862"/>
                </a:lnTo>
                <a:lnTo>
                  <a:pt x="1568523" y="42068"/>
                </a:lnTo>
                <a:lnTo>
                  <a:pt x="1602968" y="37208"/>
                </a:lnTo>
                <a:lnTo>
                  <a:pt x="1633114" y="36012"/>
                </a:lnTo>
                <a:lnTo>
                  <a:pt x="1667730" y="35757"/>
                </a:lnTo>
                <a:lnTo>
                  <a:pt x="1702726" y="34930"/>
                </a:lnTo>
                <a:lnTo>
                  <a:pt x="1736898" y="30065"/>
                </a:lnTo>
                <a:lnTo>
                  <a:pt x="1766637" y="28869"/>
                </a:lnTo>
                <a:lnTo>
                  <a:pt x="1794154" y="28662"/>
                </a:lnTo>
                <a:lnTo>
                  <a:pt x="1823650" y="28600"/>
                </a:lnTo>
                <a:lnTo>
                  <a:pt x="1856290" y="28582"/>
                </a:lnTo>
                <a:lnTo>
                  <a:pt x="1887304" y="28577"/>
                </a:lnTo>
                <a:lnTo>
                  <a:pt x="1920394" y="24783"/>
                </a:lnTo>
                <a:lnTo>
                  <a:pt x="1954931" y="26208"/>
                </a:lnTo>
                <a:lnTo>
                  <a:pt x="1973417" y="23993"/>
                </a:lnTo>
                <a:lnTo>
                  <a:pt x="2002710" y="25318"/>
                </a:lnTo>
                <a:lnTo>
                  <a:pt x="2032676" y="21943"/>
                </a:lnTo>
                <a:lnTo>
                  <a:pt x="2060277" y="21532"/>
                </a:lnTo>
                <a:lnTo>
                  <a:pt x="2093606" y="21439"/>
                </a:lnTo>
                <a:lnTo>
                  <a:pt x="2128402" y="21432"/>
                </a:lnTo>
                <a:lnTo>
                  <a:pt x="2156401" y="21432"/>
                </a:lnTo>
                <a:lnTo>
                  <a:pt x="2187099" y="21432"/>
                </a:lnTo>
                <a:lnTo>
                  <a:pt x="2219250" y="21432"/>
                </a:lnTo>
                <a:lnTo>
                  <a:pt x="2254279" y="21432"/>
                </a:lnTo>
                <a:lnTo>
                  <a:pt x="2285143" y="21432"/>
                </a:lnTo>
                <a:lnTo>
                  <a:pt x="2318198" y="21432"/>
                </a:lnTo>
                <a:lnTo>
                  <a:pt x="2350392" y="21432"/>
                </a:lnTo>
                <a:lnTo>
                  <a:pt x="2384487" y="21432"/>
                </a:lnTo>
                <a:lnTo>
                  <a:pt x="2418865" y="21432"/>
                </a:lnTo>
                <a:lnTo>
                  <a:pt x="2447800" y="21432"/>
                </a:lnTo>
                <a:lnTo>
                  <a:pt x="2479180" y="26341"/>
                </a:lnTo>
                <a:lnTo>
                  <a:pt x="2506663" y="27913"/>
                </a:lnTo>
                <a:lnTo>
                  <a:pt x="2538794" y="28378"/>
                </a:lnTo>
                <a:lnTo>
                  <a:pt x="2568776" y="28516"/>
                </a:lnTo>
                <a:lnTo>
                  <a:pt x="2598562" y="28557"/>
                </a:lnTo>
                <a:lnTo>
                  <a:pt x="2629788" y="29363"/>
                </a:lnTo>
                <a:lnTo>
                  <a:pt x="2664236" y="34228"/>
                </a:lnTo>
                <a:lnTo>
                  <a:pt x="2688261" y="35055"/>
                </a:lnTo>
                <a:lnTo>
                  <a:pt x="2723306" y="35522"/>
                </a:lnTo>
                <a:lnTo>
                  <a:pt x="2755738" y="35660"/>
                </a:lnTo>
                <a:lnTo>
                  <a:pt x="2781316" y="35693"/>
                </a:lnTo>
                <a:lnTo>
                  <a:pt x="2806442" y="35707"/>
                </a:lnTo>
                <a:lnTo>
                  <a:pt x="2840784" y="37831"/>
                </a:lnTo>
                <a:lnTo>
                  <a:pt x="2873184" y="41371"/>
                </a:lnTo>
                <a:lnTo>
                  <a:pt x="2905803" y="42420"/>
                </a:lnTo>
                <a:lnTo>
                  <a:pt x="2935576" y="42731"/>
                </a:lnTo>
                <a:lnTo>
                  <a:pt x="2966497" y="42836"/>
                </a:lnTo>
                <a:lnTo>
                  <a:pt x="2997080" y="40742"/>
                </a:lnTo>
                <a:lnTo>
                  <a:pt x="3028299" y="36710"/>
                </a:lnTo>
                <a:lnTo>
                  <a:pt x="3061512" y="35914"/>
                </a:lnTo>
                <a:lnTo>
                  <a:pt x="3089239" y="35757"/>
                </a:lnTo>
                <a:lnTo>
                  <a:pt x="3124820" y="35726"/>
                </a:lnTo>
                <a:lnTo>
                  <a:pt x="3151016" y="34926"/>
                </a:lnTo>
                <a:lnTo>
                  <a:pt x="3183940" y="29567"/>
                </a:lnTo>
                <a:lnTo>
                  <a:pt x="3218007" y="28705"/>
                </a:lnTo>
                <a:lnTo>
                  <a:pt x="3253443" y="28600"/>
                </a:lnTo>
                <a:lnTo>
                  <a:pt x="3287074" y="22924"/>
                </a:lnTo>
                <a:lnTo>
                  <a:pt x="3317852" y="21627"/>
                </a:lnTo>
                <a:lnTo>
                  <a:pt x="3349395" y="19353"/>
                </a:lnTo>
                <a:lnTo>
                  <a:pt x="3365045" y="17332"/>
                </a:lnTo>
                <a:lnTo>
                  <a:pt x="3398845" y="18269"/>
                </a:lnTo>
                <a:lnTo>
                  <a:pt x="3428688" y="15074"/>
                </a:lnTo>
                <a:lnTo>
                  <a:pt x="3461140" y="14390"/>
                </a:lnTo>
                <a:lnTo>
                  <a:pt x="3475828" y="13539"/>
                </a:lnTo>
                <a:lnTo>
                  <a:pt x="3511282" y="5470"/>
                </a:lnTo>
                <a:lnTo>
                  <a:pt x="3520848" y="1621"/>
                </a:lnTo>
                <a:lnTo>
                  <a:pt x="3529011" y="0"/>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74" name="SMARTInkShape-113"/>
          <p:cNvSpPr/>
          <p:nvPr/>
        </p:nvSpPr>
        <p:spPr bwMode="auto">
          <a:xfrm>
            <a:off x="922012" y="6057900"/>
            <a:ext cx="899206" cy="114295"/>
          </a:xfrm>
          <a:custGeom>
            <a:avLst/>
            <a:gdLst/>
            <a:ahLst/>
            <a:cxnLst/>
            <a:rect l="0" t="0" r="0" b="0"/>
            <a:pathLst>
              <a:path w="899206" h="114295">
                <a:moveTo>
                  <a:pt x="20963" y="0"/>
                </a:moveTo>
                <a:lnTo>
                  <a:pt x="0" y="13906"/>
                </a:lnTo>
                <a:lnTo>
                  <a:pt x="9516" y="24197"/>
                </a:lnTo>
                <a:lnTo>
                  <a:pt x="14023" y="26629"/>
                </a:lnTo>
                <a:lnTo>
                  <a:pt x="20260" y="29297"/>
                </a:lnTo>
                <a:lnTo>
                  <a:pt x="37159" y="38138"/>
                </a:lnTo>
                <a:lnTo>
                  <a:pt x="66319" y="46163"/>
                </a:lnTo>
                <a:lnTo>
                  <a:pt x="98626" y="58772"/>
                </a:lnTo>
                <a:lnTo>
                  <a:pt x="131604" y="65683"/>
                </a:lnTo>
                <a:lnTo>
                  <a:pt x="166908" y="74093"/>
                </a:lnTo>
                <a:lnTo>
                  <a:pt x="194636" y="83398"/>
                </a:lnTo>
                <a:lnTo>
                  <a:pt x="229041" y="92880"/>
                </a:lnTo>
                <a:lnTo>
                  <a:pt x="258827" y="98603"/>
                </a:lnTo>
                <a:lnTo>
                  <a:pt x="290588" y="105481"/>
                </a:lnTo>
                <a:lnTo>
                  <a:pt x="322490" y="110618"/>
                </a:lnTo>
                <a:lnTo>
                  <a:pt x="357190" y="113573"/>
                </a:lnTo>
                <a:lnTo>
                  <a:pt x="389226" y="114085"/>
                </a:lnTo>
                <a:lnTo>
                  <a:pt x="422266" y="114236"/>
                </a:lnTo>
                <a:lnTo>
                  <a:pt x="449430" y="114281"/>
                </a:lnTo>
                <a:lnTo>
                  <a:pt x="480321" y="114294"/>
                </a:lnTo>
                <a:lnTo>
                  <a:pt x="506848" y="113505"/>
                </a:lnTo>
                <a:lnTo>
                  <a:pt x="539138" y="109390"/>
                </a:lnTo>
                <a:lnTo>
                  <a:pt x="571459" y="107818"/>
                </a:lnTo>
                <a:lnTo>
                  <a:pt x="604160" y="105170"/>
                </a:lnTo>
                <a:lnTo>
                  <a:pt x="634558" y="101541"/>
                </a:lnTo>
                <a:lnTo>
                  <a:pt x="665689" y="100314"/>
                </a:lnTo>
                <a:lnTo>
                  <a:pt x="700769" y="93888"/>
                </a:lnTo>
                <a:lnTo>
                  <a:pt x="735490" y="87349"/>
                </a:lnTo>
                <a:lnTo>
                  <a:pt x="763943" y="82253"/>
                </a:lnTo>
                <a:lnTo>
                  <a:pt x="796610" y="79308"/>
                </a:lnTo>
                <a:lnTo>
                  <a:pt x="819996" y="76608"/>
                </a:lnTo>
                <a:lnTo>
                  <a:pt x="837151" y="72969"/>
                </a:lnTo>
                <a:lnTo>
                  <a:pt x="869719" y="66730"/>
                </a:lnTo>
                <a:lnTo>
                  <a:pt x="899205" y="64302"/>
                </a:lnTo>
                <a:lnTo>
                  <a:pt x="878213" y="71438"/>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75" name="SMARTInkShape-114"/>
          <p:cNvSpPr/>
          <p:nvPr/>
        </p:nvSpPr>
        <p:spPr bwMode="auto">
          <a:xfrm>
            <a:off x="4472282" y="4672014"/>
            <a:ext cx="4185944" cy="171253"/>
          </a:xfrm>
          <a:custGeom>
            <a:avLst/>
            <a:gdLst/>
            <a:ahLst/>
            <a:cxnLst/>
            <a:rect l="0" t="0" r="0" b="0"/>
            <a:pathLst>
              <a:path w="4185944" h="171253">
                <a:moveTo>
                  <a:pt x="6849" y="14286"/>
                </a:moveTo>
                <a:lnTo>
                  <a:pt x="3057" y="14286"/>
                </a:lnTo>
                <a:lnTo>
                  <a:pt x="1940" y="15080"/>
                </a:lnTo>
                <a:lnTo>
                  <a:pt x="1195" y="16403"/>
                </a:lnTo>
                <a:lnTo>
                  <a:pt x="0" y="20437"/>
                </a:lnTo>
                <a:lnTo>
                  <a:pt x="30590" y="26281"/>
                </a:lnTo>
                <a:lnTo>
                  <a:pt x="56658" y="27894"/>
                </a:lnTo>
                <a:lnTo>
                  <a:pt x="89164" y="29166"/>
                </a:lnTo>
                <a:lnTo>
                  <a:pt x="123138" y="33423"/>
                </a:lnTo>
                <a:lnTo>
                  <a:pt x="152871" y="35037"/>
                </a:lnTo>
                <a:lnTo>
                  <a:pt x="184654" y="35583"/>
                </a:lnTo>
                <a:lnTo>
                  <a:pt x="210874" y="35677"/>
                </a:lnTo>
                <a:lnTo>
                  <a:pt x="239545" y="35705"/>
                </a:lnTo>
                <a:lnTo>
                  <a:pt x="269471" y="35714"/>
                </a:lnTo>
                <a:lnTo>
                  <a:pt x="304267" y="35716"/>
                </a:lnTo>
                <a:lnTo>
                  <a:pt x="338919" y="35717"/>
                </a:lnTo>
                <a:lnTo>
                  <a:pt x="372999" y="35717"/>
                </a:lnTo>
                <a:lnTo>
                  <a:pt x="400294" y="33601"/>
                </a:lnTo>
                <a:lnTo>
                  <a:pt x="434840" y="30063"/>
                </a:lnTo>
                <a:lnTo>
                  <a:pt x="461386" y="29235"/>
                </a:lnTo>
                <a:lnTo>
                  <a:pt x="490512" y="27976"/>
                </a:lnTo>
                <a:lnTo>
                  <a:pt x="521279" y="23722"/>
                </a:lnTo>
                <a:lnTo>
                  <a:pt x="549280" y="22449"/>
                </a:lnTo>
                <a:lnTo>
                  <a:pt x="581113" y="21731"/>
                </a:lnTo>
                <a:lnTo>
                  <a:pt x="609419" y="21519"/>
                </a:lnTo>
                <a:lnTo>
                  <a:pt x="637914" y="21456"/>
                </a:lnTo>
                <a:lnTo>
                  <a:pt x="666466" y="17645"/>
                </a:lnTo>
                <a:lnTo>
                  <a:pt x="691860" y="15779"/>
                </a:lnTo>
                <a:lnTo>
                  <a:pt x="719286" y="14950"/>
                </a:lnTo>
                <a:lnTo>
                  <a:pt x="752577" y="14482"/>
                </a:lnTo>
                <a:lnTo>
                  <a:pt x="782548" y="14344"/>
                </a:lnTo>
                <a:lnTo>
                  <a:pt x="811537" y="14303"/>
                </a:lnTo>
                <a:lnTo>
                  <a:pt x="840235" y="14291"/>
                </a:lnTo>
                <a:lnTo>
                  <a:pt x="868052" y="13494"/>
                </a:lnTo>
                <a:lnTo>
                  <a:pt x="901305" y="8632"/>
                </a:lnTo>
                <a:lnTo>
                  <a:pt x="928833" y="7584"/>
                </a:lnTo>
                <a:lnTo>
                  <a:pt x="957099" y="7273"/>
                </a:lnTo>
                <a:lnTo>
                  <a:pt x="991932" y="7181"/>
                </a:lnTo>
                <a:lnTo>
                  <a:pt x="1019339" y="6366"/>
                </a:lnTo>
                <a:lnTo>
                  <a:pt x="1052619" y="2238"/>
                </a:lnTo>
                <a:lnTo>
                  <a:pt x="1081794" y="662"/>
                </a:lnTo>
                <a:lnTo>
                  <a:pt x="1115504" y="129"/>
                </a:lnTo>
                <a:lnTo>
                  <a:pt x="1143112" y="37"/>
                </a:lnTo>
                <a:lnTo>
                  <a:pt x="1171401" y="10"/>
                </a:lnTo>
                <a:lnTo>
                  <a:pt x="1199891" y="2"/>
                </a:lnTo>
                <a:lnTo>
                  <a:pt x="1228441" y="0"/>
                </a:lnTo>
                <a:lnTo>
                  <a:pt x="1262740" y="3791"/>
                </a:lnTo>
                <a:lnTo>
                  <a:pt x="1298150" y="6480"/>
                </a:lnTo>
                <a:lnTo>
                  <a:pt x="1333601" y="7012"/>
                </a:lnTo>
                <a:lnTo>
                  <a:pt x="1367562" y="7116"/>
                </a:lnTo>
                <a:lnTo>
                  <a:pt x="1395420" y="10927"/>
                </a:lnTo>
                <a:lnTo>
                  <a:pt x="1423783" y="13291"/>
                </a:lnTo>
                <a:lnTo>
                  <a:pt x="1452295" y="13991"/>
                </a:lnTo>
                <a:lnTo>
                  <a:pt x="1486257" y="15022"/>
                </a:lnTo>
                <a:lnTo>
                  <a:pt x="1517372" y="19178"/>
                </a:lnTo>
                <a:lnTo>
                  <a:pt x="1546259" y="21556"/>
                </a:lnTo>
                <a:lnTo>
                  <a:pt x="1571839" y="26142"/>
                </a:lnTo>
                <a:lnTo>
                  <a:pt x="1603055" y="27853"/>
                </a:lnTo>
                <a:lnTo>
                  <a:pt x="1632765" y="29154"/>
                </a:lnTo>
                <a:lnTo>
                  <a:pt x="1661676" y="33420"/>
                </a:lnTo>
                <a:lnTo>
                  <a:pt x="1690351" y="35830"/>
                </a:lnTo>
                <a:lnTo>
                  <a:pt x="1718956" y="40425"/>
                </a:lnTo>
                <a:lnTo>
                  <a:pt x="1747540" y="42139"/>
                </a:lnTo>
                <a:lnTo>
                  <a:pt x="1776117" y="43441"/>
                </a:lnTo>
                <a:lnTo>
                  <a:pt x="1804692" y="48501"/>
                </a:lnTo>
                <a:lnTo>
                  <a:pt x="1833268" y="55027"/>
                </a:lnTo>
                <a:lnTo>
                  <a:pt x="1861843" y="61194"/>
                </a:lnTo>
                <a:lnTo>
                  <a:pt x="1890418" y="64168"/>
                </a:lnTo>
                <a:lnTo>
                  <a:pt x="1918993" y="68930"/>
                </a:lnTo>
                <a:lnTo>
                  <a:pt x="1948362" y="71487"/>
                </a:lnTo>
                <a:lnTo>
                  <a:pt x="1980258" y="76919"/>
                </a:lnTo>
                <a:lnTo>
                  <a:pt x="2007084" y="83556"/>
                </a:lnTo>
                <a:lnTo>
                  <a:pt x="2038668" y="89755"/>
                </a:lnTo>
                <a:lnTo>
                  <a:pt x="2067694" y="92739"/>
                </a:lnTo>
                <a:lnTo>
                  <a:pt x="2093316" y="98297"/>
                </a:lnTo>
                <a:lnTo>
                  <a:pt x="2124544" y="104177"/>
                </a:lnTo>
                <a:lnTo>
                  <a:pt x="2153464" y="107066"/>
                </a:lnTo>
                <a:lnTo>
                  <a:pt x="2187087" y="112635"/>
                </a:lnTo>
                <a:lnTo>
                  <a:pt x="2214681" y="115922"/>
                </a:lnTo>
                <a:lnTo>
                  <a:pt x="2242965" y="121923"/>
                </a:lnTo>
                <a:lnTo>
                  <a:pt x="2271454" y="126612"/>
                </a:lnTo>
                <a:lnTo>
                  <a:pt x="2300004" y="128001"/>
                </a:lnTo>
                <a:lnTo>
                  <a:pt x="2328571" y="130529"/>
                </a:lnTo>
                <a:lnTo>
                  <a:pt x="2357144" y="136306"/>
                </a:lnTo>
                <a:lnTo>
                  <a:pt x="2385718" y="140927"/>
                </a:lnTo>
                <a:lnTo>
                  <a:pt x="2420643" y="144414"/>
                </a:lnTo>
                <a:lnTo>
                  <a:pt x="2448072" y="147527"/>
                </a:lnTo>
                <a:lnTo>
                  <a:pt x="2481363" y="149279"/>
                </a:lnTo>
                <a:lnTo>
                  <a:pt x="2511336" y="150592"/>
                </a:lnTo>
                <a:lnTo>
                  <a:pt x="2540325" y="154862"/>
                </a:lnTo>
                <a:lnTo>
                  <a:pt x="2572197" y="157273"/>
                </a:lnTo>
                <a:lnTo>
                  <a:pt x="2603271" y="160650"/>
                </a:lnTo>
                <a:lnTo>
                  <a:pt x="2629781" y="162680"/>
                </a:lnTo>
                <a:lnTo>
                  <a:pt x="2660439" y="163823"/>
                </a:lnTo>
                <a:lnTo>
                  <a:pt x="2695925" y="164210"/>
                </a:lnTo>
                <a:lnTo>
                  <a:pt x="2724046" y="164276"/>
                </a:lnTo>
                <a:lnTo>
                  <a:pt x="2752487" y="168089"/>
                </a:lnTo>
                <a:lnTo>
                  <a:pt x="2785632" y="170785"/>
                </a:lnTo>
                <a:lnTo>
                  <a:pt x="2812627" y="171252"/>
                </a:lnTo>
                <a:lnTo>
                  <a:pt x="2848077" y="169293"/>
                </a:lnTo>
                <a:lnTo>
                  <a:pt x="2864261" y="167315"/>
                </a:lnTo>
                <a:lnTo>
                  <a:pt x="2891223" y="169077"/>
                </a:lnTo>
                <a:lnTo>
                  <a:pt x="2921701" y="166071"/>
                </a:lnTo>
                <a:lnTo>
                  <a:pt x="2949635" y="165090"/>
                </a:lnTo>
                <a:lnTo>
                  <a:pt x="2985222" y="164537"/>
                </a:lnTo>
                <a:lnTo>
                  <a:pt x="3020782" y="164350"/>
                </a:lnTo>
                <a:lnTo>
                  <a:pt x="3055440" y="164314"/>
                </a:lnTo>
                <a:lnTo>
                  <a:pt x="3089244" y="164306"/>
                </a:lnTo>
                <a:lnTo>
                  <a:pt x="3117075" y="160513"/>
                </a:lnTo>
                <a:lnTo>
                  <a:pt x="3142301" y="158651"/>
                </a:lnTo>
                <a:lnTo>
                  <a:pt x="3172034" y="157823"/>
                </a:lnTo>
                <a:lnTo>
                  <a:pt x="3203769" y="157455"/>
                </a:lnTo>
                <a:lnTo>
                  <a:pt x="3236394" y="157292"/>
                </a:lnTo>
                <a:lnTo>
                  <a:pt x="3267034" y="157219"/>
                </a:lnTo>
                <a:lnTo>
                  <a:pt x="3301340" y="157178"/>
                </a:lnTo>
                <a:lnTo>
                  <a:pt x="3330113" y="156372"/>
                </a:lnTo>
                <a:lnTo>
                  <a:pt x="3357370" y="153371"/>
                </a:lnTo>
                <a:lnTo>
                  <a:pt x="3392576" y="151011"/>
                </a:lnTo>
                <a:lnTo>
                  <a:pt x="3419527" y="150459"/>
                </a:lnTo>
                <a:lnTo>
                  <a:pt x="3447645" y="150214"/>
                </a:lnTo>
                <a:lnTo>
                  <a:pt x="3482912" y="150075"/>
                </a:lnTo>
                <a:lnTo>
                  <a:pt x="3509154" y="150043"/>
                </a:lnTo>
                <a:lnTo>
                  <a:pt x="3543118" y="150025"/>
                </a:lnTo>
                <a:lnTo>
                  <a:pt x="3573290" y="150020"/>
                </a:lnTo>
                <a:lnTo>
                  <a:pt x="3596946" y="150018"/>
                </a:lnTo>
                <a:lnTo>
                  <a:pt x="3621748" y="150018"/>
                </a:lnTo>
                <a:lnTo>
                  <a:pt x="3652768" y="150018"/>
                </a:lnTo>
                <a:lnTo>
                  <a:pt x="3687101" y="150017"/>
                </a:lnTo>
                <a:lnTo>
                  <a:pt x="3720430" y="150017"/>
                </a:lnTo>
                <a:lnTo>
                  <a:pt x="3746476" y="150017"/>
                </a:lnTo>
                <a:lnTo>
                  <a:pt x="3781887" y="150017"/>
                </a:lnTo>
                <a:lnTo>
                  <a:pt x="3810836" y="150017"/>
                </a:lnTo>
                <a:lnTo>
                  <a:pt x="3839047" y="150017"/>
                </a:lnTo>
                <a:lnTo>
                  <a:pt x="3870699" y="150017"/>
                </a:lnTo>
                <a:lnTo>
                  <a:pt x="3895815" y="150017"/>
                </a:lnTo>
                <a:lnTo>
                  <a:pt x="3929147" y="150017"/>
                </a:lnTo>
                <a:lnTo>
                  <a:pt x="3953542" y="150017"/>
                </a:lnTo>
                <a:lnTo>
                  <a:pt x="3987702" y="150017"/>
                </a:lnTo>
                <a:lnTo>
                  <a:pt x="4020578" y="146225"/>
                </a:lnTo>
                <a:lnTo>
                  <a:pt x="4054131" y="143866"/>
                </a:lnTo>
                <a:lnTo>
                  <a:pt x="4078412" y="143315"/>
                </a:lnTo>
                <a:lnTo>
                  <a:pt x="4108045" y="143004"/>
                </a:lnTo>
                <a:lnTo>
                  <a:pt x="4128995" y="140796"/>
                </a:lnTo>
                <a:lnTo>
                  <a:pt x="4162375" y="135134"/>
                </a:lnTo>
                <a:lnTo>
                  <a:pt x="4185943" y="128586"/>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76" name="SMARTInkShape-115"/>
          <p:cNvSpPr/>
          <p:nvPr/>
        </p:nvSpPr>
        <p:spPr bwMode="auto">
          <a:xfrm>
            <a:off x="5679280" y="4329113"/>
            <a:ext cx="2414590" cy="107114"/>
          </a:xfrm>
          <a:custGeom>
            <a:avLst/>
            <a:gdLst/>
            <a:ahLst/>
            <a:cxnLst/>
            <a:rect l="0" t="0" r="0" b="0"/>
            <a:pathLst>
              <a:path w="2414590" h="107114">
                <a:moveTo>
                  <a:pt x="0" y="0"/>
                </a:moveTo>
                <a:lnTo>
                  <a:pt x="35021" y="0"/>
                </a:lnTo>
                <a:lnTo>
                  <a:pt x="65745" y="4909"/>
                </a:lnTo>
                <a:lnTo>
                  <a:pt x="94711" y="6481"/>
                </a:lnTo>
                <a:lnTo>
                  <a:pt x="124160" y="7013"/>
                </a:lnTo>
                <a:lnTo>
                  <a:pt x="156289" y="7117"/>
                </a:lnTo>
                <a:lnTo>
                  <a:pt x="185921" y="10928"/>
                </a:lnTo>
                <a:lnTo>
                  <a:pt x="212251" y="13292"/>
                </a:lnTo>
                <a:lnTo>
                  <a:pt x="246511" y="13992"/>
                </a:lnTo>
                <a:lnTo>
                  <a:pt x="275190" y="14156"/>
                </a:lnTo>
                <a:lnTo>
                  <a:pt x="306458" y="14229"/>
                </a:lnTo>
                <a:lnTo>
                  <a:pt x="338875" y="14261"/>
                </a:lnTo>
                <a:lnTo>
                  <a:pt x="373194" y="14279"/>
                </a:lnTo>
                <a:lnTo>
                  <a:pt x="402236" y="14285"/>
                </a:lnTo>
                <a:lnTo>
                  <a:pt x="430949" y="14286"/>
                </a:lnTo>
                <a:lnTo>
                  <a:pt x="464186" y="14287"/>
                </a:lnTo>
                <a:lnTo>
                  <a:pt x="491198" y="14287"/>
                </a:lnTo>
                <a:lnTo>
                  <a:pt x="519309" y="14287"/>
                </a:lnTo>
                <a:lnTo>
                  <a:pt x="546953" y="15081"/>
                </a:lnTo>
                <a:lnTo>
                  <a:pt x="580146" y="19941"/>
                </a:lnTo>
                <a:lnTo>
                  <a:pt x="607665" y="18873"/>
                </a:lnTo>
                <a:lnTo>
                  <a:pt x="635927" y="15646"/>
                </a:lnTo>
                <a:lnTo>
                  <a:pt x="670129" y="14556"/>
                </a:lnTo>
                <a:lnTo>
                  <a:pt x="705519" y="14340"/>
                </a:lnTo>
                <a:lnTo>
                  <a:pt x="740966" y="14297"/>
                </a:lnTo>
                <a:lnTo>
                  <a:pt x="771134" y="14289"/>
                </a:lnTo>
                <a:lnTo>
                  <a:pt x="805727" y="14287"/>
                </a:lnTo>
                <a:lnTo>
                  <a:pt x="836076" y="14287"/>
                </a:lnTo>
                <a:lnTo>
                  <a:pt x="863980" y="14287"/>
                </a:lnTo>
                <a:lnTo>
                  <a:pt x="894902" y="12170"/>
                </a:lnTo>
                <a:lnTo>
                  <a:pt x="927166" y="9378"/>
                </a:lnTo>
                <a:lnTo>
                  <a:pt x="960026" y="8136"/>
                </a:lnTo>
                <a:lnTo>
                  <a:pt x="993152" y="7585"/>
                </a:lnTo>
                <a:lnTo>
                  <a:pt x="1025601" y="7339"/>
                </a:lnTo>
                <a:lnTo>
                  <a:pt x="1055898" y="7230"/>
                </a:lnTo>
                <a:lnTo>
                  <a:pt x="1081006" y="7182"/>
                </a:lnTo>
                <a:lnTo>
                  <a:pt x="1112991" y="7155"/>
                </a:lnTo>
                <a:lnTo>
                  <a:pt x="1142576" y="7147"/>
                </a:lnTo>
                <a:lnTo>
                  <a:pt x="1177225" y="3352"/>
                </a:lnTo>
                <a:lnTo>
                  <a:pt x="1200809" y="1489"/>
                </a:lnTo>
                <a:lnTo>
                  <a:pt x="1226637" y="661"/>
                </a:lnTo>
                <a:lnTo>
                  <a:pt x="1255360" y="196"/>
                </a:lnTo>
                <a:lnTo>
                  <a:pt x="1290990" y="38"/>
                </a:lnTo>
                <a:lnTo>
                  <a:pt x="1324987" y="3800"/>
                </a:lnTo>
                <a:lnTo>
                  <a:pt x="1349825" y="5657"/>
                </a:lnTo>
                <a:lnTo>
                  <a:pt x="1376210" y="6483"/>
                </a:lnTo>
                <a:lnTo>
                  <a:pt x="1407628" y="6948"/>
                </a:lnTo>
                <a:lnTo>
                  <a:pt x="1435502" y="7056"/>
                </a:lnTo>
                <a:lnTo>
                  <a:pt x="1467264" y="10910"/>
                </a:lnTo>
                <a:lnTo>
                  <a:pt x="1490318" y="12786"/>
                </a:lnTo>
                <a:lnTo>
                  <a:pt x="1525839" y="13842"/>
                </a:lnTo>
                <a:lnTo>
                  <a:pt x="1554355" y="16272"/>
                </a:lnTo>
                <a:lnTo>
                  <a:pt x="1586352" y="22019"/>
                </a:lnTo>
                <a:lnTo>
                  <a:pt x="1615478" y="25661"/>
                </a:lnTo>
                <a:lnTo>
                  <a:pt x="1646943" y="27280"/>
                </a:lnTo>
                <a:lnTo>
                  <a:pt x="1680725" y="31983"/>
                </a:lnTo>
                <a:lnTo>
                  <a:pt x="1704252" y="36175"/>
                </a:lnTo>
                <a:lnTo>
                  <a:pt x="1728996" y="39890"/>
                </a:lnTo>
                <a:lnTo>
                  <a:pt x="1759983" y="41981"/>
                </a:lnTo>
                <a:lnTo>
                  <a:pt x="1792189" y="44805"/>
                </a:lnTo>
                <a:lnTo>
                  <a:pt x="1825274" y="48979"/>
                </a:lnTo>
                <a:lnTo>
                  <a:pt x="1856679" y="50597"/>
                </a:lnTo>
                <a:lnTo>
                  <a:pt x="1885814" y="55620"/>
                </a:lnTo>
                <a:lnTo>
                  <a:pt x="1915808" y="56696"/>
                </a:lnTo>
                <a:lnTo>
                  <a:pt x="1951419" y="59132"/>
                </a:lnTo>
                <a:lnTo>
                  <a:pt x="1984785" y="67066"/>
                </a:lnTo>
                <a:lnTo>
                  <a:pt x="2018423" y="70142"/>
                </a:lnTo>
                <a:lnTo>
                  <a:pt x="2050968" y="74845"/>
                </a:lnTo>
                <a:lnTo>
                  <a:pt x="2084705" y="78637"/>
                </a:lnTo>
                <a:lnTo>
                  <a:pt x="2116417" y="84089"/>
                </a:lnTo>
                <a:lnTo>
                  <a:pt x="2149227" y="89194"/>
                </a:lnTo>
                <a:lnTo>
                  <a:pt x="2182769" y="91779"/>
                </a:lnTo>
                <a:lnTo>
                  <a:pt x="2211493" y="96338"/>
                </a:lnTo>
                <a:lnTo>
                  <a:pt x="2246462" y="98923"/>
                </a:lnTo>
                <a:lnTo>
                  <a:pt x="2275609" y="103482"/>
                </a:lnTo>
                <a:lnTo>
                  <a:pt x="2306911" y="106067"/>
                </a:lnTo>
                <a:lnTo>
                  <a:pt x="2338315" y="106941"/>
                </a:lnTo>
                <a:lnTo>
                  <a:pt x="2371800" y="107113"/>
                </a:lnTo>
                <a:lnTo>
                  <a:pt x="2402554" y="106360"/>
                </a:lnTo>
                <a:lnTo>
                  <a:pt x="2414589" y="92868"/>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77" name="SMARTInkShape-116"/>
          <p:cNvSpPr/>
          <p:nvPr/>
        </p:nvSpPr>
        <p:spPr bwMode="auto">
          <a:xfrm>
            <a:off x="986132" y="4707732"/>
            <a:ext cx="2056706" cy="85725"/>
          </a:xfrm>
          <a:custGeom>
            <a:avLst/>
            <a:gdLst/>
            <a:ahLst/>
            <a:cxnLst/>
            <a:rect l="0" t="0" r="0" b="0"/>
            <a:pathLst>
              <a:path w="2056706" h="85725">
                <a:moveTo>
                  <a:pt x="6849" y="14287"/>
                </a:moveTo>
                <a:lnTo>
                  <a:pt x="0" y="14287"/>
                </a:lnTo>
                <a:lnTo>
                  <a:pt x="3585" y="14287"/>
                </a:lnTo>
                <a:lnTo>
                  <a:pt x="7515" y="12170"/>
                </a:lnTo>
                <a:lnTo>
                  <a:pt x="9674" y="10495"/>
                </a:lnTo>
                <a:lnTo>
                  <a:pt x="24090" y="8136"/>
                </a:lnTo>
                <a:lnTo>
                  <a:pt x="55998" y="7339"/>
                </a:lnTo>
                <a:lnTo>
                  <a:pt x="83501" y="6407"/>
                </a:lnTo>
                <a:lnTo>
                  <a:pt x="117005" y="1500"/>
                </a:lnTo>
                <a:lnTo>
                  <a:pt x="150758" y="296"/>
                </a:lnTo>
                <a:lnTo>
                  <a:pt x="185824" y="58"/>
                </a:lnTo>
                <a:lnTo>
                  <a:pt x="217923" y="17"/>
                </a:lnTo>
                <a:lnTo>
                  <a:pt x="250982" y="5"/>
                </a:lnTo>
                <a:lnTo>
                  <a:pt x="278945" y="1"/>
                </a:lnTo>
                <a:lnTo>
                  <a:pt x="303200" y="0"/>
                </a:lnTo>
                <a:lnTo>
                  <a:pt x="327738" y="2116"/>
                </a:lnTo>
                <a:lnTo>
                  <a:pt x="359631" y="5654"/>
                </a:lnTo>
                <a:lnTo>
                  <a:pt x="390513" y="6702"/>
                </a:lnTo>
                <a:lnTo>
                  <a:pt x="423475" y="9129"/>
                </a:lnTo>
                <a:lnTo>
                  <a:pt x="454673" y="12759"/>
                </a:lnTo>
                <a:lnTo>
                  <a:pt x="480520" y="13607"/>
                </a:lnTo>
                <a:lnTo>
                  <a:pt x="507882" y="13985"/>
                </a:lnTo>
                <a:lnTo>
                  <a:pt x="538035" y="14153"/>
                </a:lnTo>
                <a:lnTo>
                  <a:pt x="566782" y="15021"/>
                </a:lnTo>
                <a:lnTo>
                  <a:pt x="596353" y="19179"/>
                </a:lnTo>
                <a:lnTo>
                  <a:pt x="629795" y="20986"/>
                </a:lnTo>
                <a:lnTo>
                  <a:pt x="659474" y="21299"/>
                </a:lnTo>
                <a:lnTo>
                  <a:pt x="691286" y="23508"/>
                </a:lnTo>
                <a:lnTo>
                  <a:pt x="726687" y="27574"/>
                </a:lnTo>
                <a:lnTo>
                  <a:pt x="760678" y="28278"/>
                </a:lnTo>
                <a:lnTo>
                  <a:pt x="789535" y="28487"/>
                </a:lnTo>
                <a:lnTo>
                  <a:pt x="824544" y="32341"/>
                </a:lnTo>
                <a:lnTo>
                  <a:pt x="851281" y="34217"/>
                </a:lnTo>
                <a:lnTo>
                  <a:pt x="886760" y="35273"/>
                </a:lnTo>
                <a:lnTo>
                  <a:pt x="918703" y="37703"/>
                </a:lnTo>
                <a:lnTo>
                  <a:pt x="944724" y="40569"/>
                </a:lnTo>
                <a:lnTo>
                  <a:pt x="972164" y="41842"/>
                </a:lnTo>
                <a:lnTo>
                  <a:pt x="1000234" y="42409"/>
                </a:lnTo>
                <a:lnTo>
                  <a:pt x="1028585" y="42660"/>
                </a:lnTo>
                <a:lnTo>
                  <a:pt x="1057060" y="42772"/>
                </a:lnTo>
                <a:lnTo>
                  <a:pt x="1085591" y="42822"/>
                </a:lnTo>
                <a:lnTo>
                  <a:pt x="1113352" y="43638"/>
                </a:lnTo>
                <a:lnTo>
                  <a:pt x="1138920" y="46646"/>
                </a:lnTo>
                <a:lnTo>
                  <a:pt x="1165629" y="46396"/>
                </a:lnTo>
                <a:lnTo>
                  <a:pt x="1201091" y="46026"/>
                </a:lnTo>
                <a:lnTo>
                  <a:pt x="1230913" y="48826"/>
                </a:lnTo>
                <a:lnTo>
                  <a:pt x="1260652" y="49656"/>
                </a:lnTo>
                <a:lnTo>
                  <a:pt x="1290894" y="49902"/>
                </a:lnTo>
                <a:lnTo>
                  <a:pt x="1316517" y="49960"/>
                </a:lnTo>
                <a:lnTo>
                  <a:pt x="1343780" y="49985"/>
                </a:lnTo>
                <a:lnTo>
                  <a:pt x="1374527" y="50000"/>
                </a:lnTo>
                <a:lnTo>
                  <a:pt x="1406303" y="50004"/>
                </a:lnTo>
                <a:lnTo>
                  <a:pt x="1433269" y="53797"/>
                </a:lnTo>
                <a:lnTo>
                  <a:pt x="1467717" y="56156"/>
                </a:lnTo>
                <a:lnTo>
                  <a:pt x="1496709" y="56855"/>
                </a:lnTo>
                <a:lnTo>
                  <a:pt x="1527966" y="57062"/>
                </a:lnTo>
                <a:lnTo>
                  <a:pt x="1558570" y="57123"/>
                </a:lnTo>
                <a:lnTo>
                  <a:pt x="1591539" y="60934"/>
                </a:lnTo>
                <a:lnTo>
                  <a:pt x="1618857" y="63298"/>
                </a:lnTo>
                <a:lnTo>
                  <a:pt x="1649618" y="63998"/>
                </a:lnTo>
                <a:lnTo>
                  <a:pt x="1676283" y="67998"/>
                </a:lnTo>
                <a:lnTo>
                  <a:pt x="1710642" y="70418"/>
                </a:lnTo>
                <a:lnTo>
                  <a:pt x="1739608" y="71135"/>
                </a:lnTo>
                <a:lnTo>
                  <a:pt x="1770856" y="75140"/>
                </a:lnTo>
                <a:lnTo>
                  <a:pt x="1805251" y="77561"/>
                </a:lnTo>
                <a:lnTo>
                  <a:pt x="1840577" y="78279"/>
                </a:lnTo>
                <a:lnTo>
                  <a:pt x="1876179" y="82283"/>
                </a:lnTo>
                <a:lnTo>
                  <a:pt x="1908072" y="84705"/>
                </a:lnTo>
                <a:lnTo>
                  <a:pt x="1937629" y="85422"/>
                </a:lnTo>
                <a:lnTo>
                  <a:pt x="1966242" y="85665"/>
                </a:lnTo>
                <a:lnTo>
                  <a:pt x="1998681" y="85716"/>
                </a:lnTo>
                <a:lnTo>
                  <a:pt x="2029303" y="85723"/>
                </a:lnTo>
                <a:lnTo>
                  <a:pt x="2056705" y="85724"/>
                </a:lnTo>
                <a:lnTo>
                  <a:pt x="2049962" y="85724"/>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78" name="SMARTInkShape-117"/>
          <p:cNvSpPr/>
          <p:nvPr/>
        </p:nvSpPr>
        <p:spPr bwMode="auto">
          <a:xfrm>
            <a:off x="1543050" y="3693327"/>
            <a:ext cx="2621757" cy="35694"/>
          </a:xfrm>
          <a:custGeom>
            <a:avLst/>
            <a:gdLst/>
            <a:ahLst/>
            <a:cxnLst/>
            <a:rect l="0" t="0" r="0" b="0"/>
            <a:pathLst>
              <a:path w="2621757" h="35694">
                <a:moveTo>
                  <a:pt x="0" y="28567"/>
                </a:moveTo>
                <a:lnTo>
                  <a:pt x="34011" y="28567"/>
                </a:lnTo>
                <a:lnTo>
                  <a:pt x="65838" y="26450"/>
                </a:lnTo>
                <a:lnTo>
                  <a:pt x="95443" y="22912"/>
                </a:lnTo>
                <a:lnTo>
                  <a:pt x="125117" y="19748"/>
                </a:lnTo>
                <a:lnTo>
                  <a:pt x="156477" y="15359"/>
                </a:lnTo>
                <a:lnTo>
                  <a:pt x="189768" y="10807"/>
                </a:lnTo>
                <a:lnTo>
                  <a:pt x="222209" y="8223"/>
                </a:lnTo>
                <a:lnTo>
                  <a:pt x="255913" y="6556"/>
                </a:lnTo>
                <a:lnTo>
                  <a:pt x="287617" y="1524"/>
                </a:lnTo>
                <a:lnTo>
                  <a:pt x="314878" y="446"/>
                </a:lnTo>
                <a:lnTo>
                  <a:pt x="349414" y="126"/>
                </a:lnTo>
                <a:lnTo>
                  <a:pt x="376751" y="51"/>
                </a:lnTo>
                <a:lnTo>
                  <a:pt x="412373" y="10"/>
                </a:lnTo>
                <a:lnTo>
                  <a:pt x="441510" y="0"/>
                </a:lnTo>
                <a:lnTo>
                  <a:pt x="466631" y="2112"/>
                </a:lnTo>
                <a:lnTo>
                  <a:pt x="496507" y="5647"/>
                </a:lnTo>
                <a:lnTo>
                  <a:pt x="531727" y="6841"/>
                </a:lnTo>
                <a:lnTo>
                  <a:pt x="563596" y="10841"/>
                </a:lnTo>
                <a:lnTo>
                  <a:pt x="599307" y="9485"/>
                </a:lnTo>
                <a:lnTo>
                  <a:pt x="627541" y="12506"/>
                </a:lnTo>
                <a:lnTo>
                  <a:pt x="659895" y="13754"/>
                </a:lnTo>
                <a:lnTo>
                  <a:pt x="690736" y="14123"/>
                </a:lnTo>
                <a:lnTo>
                  <a:pt x="724657" y="14233"/>
                </a:lnTo>
                <a:lnTo>
                  <a:pt x="759049" y="14266"/>
                </a:lnTo>
                <a:lnTo>
                  <a:pt x="790494" y="14275"/>
                </a:lnTo>
                <a:lnTo>
                  <a:pt x="823800" y="14278"/>
                </a:lnTo>
                <a:lnTo>
                  <a:pt x="854924" y="14279"/>
                </a:lnTo>
                <a:lnTo>
                  <a:pt x="888928" y="14279"/>
                </a:lnTo>
                <a:lnTo>
                  <a:pt x="923345" y="14279"/>
                </a:lnTo>
                <a:lnTo>
                  <a:pt x="955591" y="14279"/>
                </a:lnTo>
                <a:lnTo>
                  <a:pt x="981126" y="14279"/>
                </a:lnTo>
                <a:lnTo>
                  <a:pt x="1006233" y="14279"/>
                </a:lnTo>
                <a:lnTo>
                  <a:pt x="1030621" y="14279"/>
                </a:lnTo>
                <a:lnTo>
                  <a:pt x="1054689" y="14279"/>
                </a:lnTo>
                <a:lnTo>
                  <a:pt x="1078615" y="14279"/>
                </a:lnTo>
                <a:lnTo>
                  <a:pt x="1102478" y="14279"/>
                </a:lnTo>
                <a:lnTo>
                  <a:pt x="1126313" y="14279"/>
                </a:lnTo>
                <a:lnTo>
                  <a:pt x="1152252" y="14279"/>
                </a:lnTo>
                <a:lnTo>
                  <a:pt x="1178862" y="13486"/>
                </a:lnTo>
                <a:lnTo>
                  <a:pt x="1203918" y="10487"/>
                </a:lnTo>
                <a:lnTo>
                  <a:pt x="1228283" y="8625"/>
                </a:lnTo>
                <a:lnTo>
                  <a:pt x="1253135" y="7797"/>
                </a:lnTo>
                <a:lnTo>
                  <a:pt x="1280055" y="7430"/>
                </a:lnTo>
                <a:lnTo>
                  <a:pt x="1305778" y="7266"/>
                </a:lnTo>
                <a:lnTo>
                  <a:pt x="1330439" y="7194"/>
                </a:lnTo>
                <a:lnTo>
                  <a:pt x="1354629" y="7161"/>
                </a:lnTo>
                <a:lnTo>
                  <a:pt x="1378610" y="7147"/>
                </a:lnTo>
                <a:lnTo>
                  <a:pt x="1403291" y="7141"/>
                </a:lnTo>
                <a:lnTo>
                  <a:pt x="1430135" y="7138"/>
                </a:lnTo>
                <a:lnTo>
                  <a:pt x="1455824" y="7137"/>
                </a:lnTo>
                <a:lnTo>
                  <a:pt x="1480470" y="6342"/>
                </a:lnTo>
                <a:lnTo>
                  <a:pt x="1504654" y="3343"/>
                </a:lnTo>
                <a:lnTo>
                  <a:pt x="1528631" y="1482"/>
                </a:lnTo>
                <a:lnTo>
                  <a:pt x="1552516" y="1448"/>
                </a:lnTo>
                <a:lnTo>
                  <a:pt x="1576362" y="4078"/>
                </a:lnTo>
                <a:lnTo>
                  <a:pt x="1602305" y="3660"/>
                </a:lnTo>
                <a:lnTo>
                  <a:pt x="1628917" y="1622"/>
                </a:lnTo>
                <a:lnTo>
                  <a:pt x="1653973" y="716"/>
                </a:lnTo>
                <a:lnTo>
                  <a:pt x="1678339" y="2430"/>
                </a:lnTo>
                <a:lnTo>
                  <a:pt x="1703191" y="4250"/>
                </a:lnTo>
                <a:lnTo>
                  <a:pt x="1730111" y="2414"/>
                </a:lnTo>
                <a:lnTo>
                  <a:pt x="1755834" y="3185"/>
                </a:lnTo>
                <a:lnTo>
                  <a:pt x="1780496" y="5380"/>
                </a:lnTo>
                <a:lnTo>
                  <a:pt x="1804686" y="6355"/>
                </a:lnTo>
                <a:lnTo>
                  <a:pt x="1828666" y="6789"/>
                </a:lnTo>
                <a:lnTo>
                  <a:pt x="1853347" y="6981"/>
                </a:lnTo>
                <a:lnTo>
                  <a:pt x="1880191" y="7067"/>
                </a:lnTo>
                <a:lnTo>
                  <a:pt x="1905880" y="7105"/>
                </a:lnTo>
                <a:lnTo>
                  <a:pt x="1930527" y="7916"/>
                </a:lnTo>
                <a:lnTo>
                  <a:pt x="1954710" y="10922"/>
                </a:lnTo>
                <a:lnTo>
                  <a:pt x="1978687" y="12787"/>
                </a:lnTo>
                <a:lnTo>
                  <a:pt x="2002573" y="13616"/>
                </a:lnTo>
                <a:lnTo>
                  <a:pt x="2026417" y="13985"/>
                </a:lnTo>
                <a:lnTo>
                  <a:pt x="2050245" y="14148"/>
                </a:lnTo>
                <a:lnTo>
                  <a:pt x="2074063" y="14221"/>
                </a:lnTo>
                <a:lnTo>
                  <a:pt x="2097879" y="14253"/>
                </a:lnTo>
                <a:lnTo>
                  <a:pt x="2123810" y="16385"/>
                </a:lnTo>
                <a:lnTo>
                  <a:pt x="2150415" y="19184"/>
                </a:lnTo>
                <a:lnTo>
                  <a:pt x="2175469" y="20428"/>
                </a:lnTo>
                <a:lnTo>
                  <a:pt x="2199834" y="20981"/>
                </a:lnTo>
                <a:lnTo>
                  <a:pt x="2224685" y="21227"/>
                </a:lnTo>
                <a:lnTo>
                  <a:pt x="2251605" y="21336"/>
                </a:lnTo>
                <a:lnTo>
                  <a:pt x="2277328" y="23501"/>
                </a:lnTo>
                <a:lnTo>
                  <a:pt x="2301989" y="26315"/>
                </a:lnTo>
                <a:lnTo>
                  <a:pt x="2337393" y="27900"/>
                </a:lnTo>
                <a:lnTo>
                  <a:pt x="2368343" y="29163"/>
                </a:lnTo>
                <a:lnTo>
                  <a:pt x="2398416" y="33418"/>
                </a:lnTo>
                <a:lnTo>
                  <a:pt x="2431315" y="35031"/>
                </a:lnTo>
                <a:lnTo>
                  <a:pt x="2463112" y="35509"/>
                </a:lnTo>
                <a:lnTo>
                  <a:pt x="2488542" y="35621"/>
                </a:lnTo>
                <a:lnTo>
                  <a:pt x="2515719" y="35671"/>
                </a:lnTo>
                <a:lnTo>
                  <a:pt x="2542085" y="35693"/>
                </a:lnTo>
                <a:lnTo>
                  <a:pt x="2573984" y="34911"/>
                </a:lnTo>
                <a:lnTo>
                  <a:pt x="2621756" y="21423"/>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79" name="SMARTInkShape-118"/>
          <p:cNvSpPr/>
          <p:nvPr/>
        </p:nvSpPr>
        <p:spPr bwMode="auto">
          <a:xfrm>
            <a:off x="5089378" y="3421856"/>
            <a:ext cx="3054498" cy="107158"/>
          </a:xfrm>
          <a:custGeom>
            <a:avLst/>
            <a:gdLst/>
            <a:ahLst/>
            <a:cxnLst/>
            <a:rect l="0" t="0" r="0" b="0"/>
            <a:pathLst>
              <a:path w="3054498" h="107158">
                <a:moveTo>
                  <a:pt x="4117" y="7144"/>
                </a:moveTo>
                <a:lnTo>
                  <a:pt x="0" y="7144"/>
                </a:lnTo>
                <a:lnTo>
                  <a:pt x="1759" y="7144"/>
                </a:lnTo>
                <a:lnTo>
                  <a:pt x="5184" y="5027"/>
                </a:lnTo>
                <a:lnTo>
                  <a:pt x="7209" y="3352"/>
                </a:lnTo>
                <a:lnTo>
                  <a:pt x="25982" y="662"/>
                </a:lnTo>
                <a:lnTo>
                  <a:pt x="60532" y="58"/>
                </a:lnTo>
                <a:lnTo>
                  <a:pt x="91813" y="12"/>
                </a:lnTo>
                <a:lnTo>
                  <a:pt x="124538" y="3"/>
                </a:lnTo>
                <a:lnTo>
                  <a:pt x="156314" y="1"/>
                </a:lnTo>
                <a:lnTo>
                  <a:pt x="179710" y="1"/>
                </a:lnTo>
                <a:lnTo>
                  <a:pt x="208099" y="0"/>
                </a:lnTo>
                <a:lnTo>
                  <a:pt x="239237" y="0"/>
                </a:lnTo>
                <a:lnTo>
                  <a:pt x="271598" y="0"/>
                </a:lnTo>
                <a:lnTo>
                  <a:pt x="298151" y="0"/>
                </a:lnTo>
                <a:lnTo>
                  <a:pt x="330950" y="0"/>
                </a:lnTo>
                <a:lnTo>
                  <a:pt x="360776" y="0"/>
                </a:lnTo>
                <a:lnTo>
                  <a:pt x="389722" y="0"/>
                </a:lnTo>
                <a:lnTo>
                  <a:pt x="418408" y="0"/>
                </a:lnTo>
                <a:lnTo>
                  <a:pt x="449131" y="0"/>
                </a:lnTo>
                <a:lnTo>
                  <a:pt x="481253" y="2117"/>
                </a:lnTo>
                <a:lnTo>
                  <a:pt x="512996" y="5655"/>
                </a:lnTo>
                <a:lnTo>
                  <a:pt x="545420" y="6703"/>
                </a:lnTo>
                <a:lnTo>
                  <a:pt x="575136" y="7013"/>
                </a:lnTo>
                <a:lnTo>
                  <a:pt x="606165" y="7105"/>
                </a:lnTo>
                <a:lnTo>
                  <a:pt x="640494" y="7132"/>
                </a:lnTo>
                <a:lnTo>
                  <a:pt x="673685" y="7141"/>
                </a:lnTo>
                <a:lnTo>
                  <a:pt x="705744" y="7143"/>
                </a:lnTo>
                <a:lnTo>
                  <a:pt x="740379" y="7144"/>
                </a:lnTo>
                <a:lnTo>
                  <a:pt x="775776" y="7144"/>
                </a:lnTo>
                <a:lnTo>
                  <a:pt x="811400" y="9261"/>
                </a:lnTo>
                <a:lnTo>
                  <a:pt x="847091" y="12798"/>
                </a:lnTo>
                <a:lnTo>
                  <a:pt x="882800" y="11730"/>
                </a:lnTo>
                <a:lnTo>
                  <a:pt x="918517" y="10619"/>
                </a:lnTo>
                <a:lnTo>
                  <a:pt x="954235" y="13201"/>
                </a:lnTo>
                <a:lnTo>
                  <a:pt x="989952" y="11849"/>
                </a:lnTo>
                <a:lnTo>
                  <a:pt x="1025672" y="10655"/>
                </a:lnTo>
                <a:lnTo>
                  <a:pt x="1061392" y="13211"/>
                </a:lnTo>
                <a:lnTo>
                  <a:pt x="1097110" y="13969"/>
                </a:lnTo>
                <a:lnTo>
                  <a:pt x="1132827" y="14193"/>
                </a:lnTo>
                <a:lnTo>
                  <a:pt x="1168547" y="14260"/>
                </a:lnTo>
                <a:lnTo>
                  <a:pt x="1204267" y="14280"/>
                </a:lnTo>
                <a:lnTo>
                  <a:pt x="1239985" y="14285"/>
                </a:lnTo>
                <a:lnTo>
                  <a:pt x="1275702" y="14287"/>
                </a:lnTo>
                <a:lnTo>
                  <a:pt x="1311422" y="14287"/>
                </a:lnTo>
                <a:lnTo>
                  <a:pt x="1336028" y="14287"/>
                </a:lnTo>
                <a:lnTo>
                  <a:pt x="1362839" y="14288"/>
                </a:lnTo>
                <a:lnTo>
                  <a:pt x="1388514" y="14288"/>
                </a:lnTo>
                <a:lnTo>
                  <a:pt x="1413154" y="14288"/>
                </a:lnTo>
                <a:lnTo>
                  <a:pt x="1437334" y="14288"/>
                </a:lnTo>
                <a:lnTo>
                  <a:pt x="1463427" y="14288"/>
                </a:lnTo>
                <a:lnTo>
                  <a:pt x="1490105" y="14288"/>
                </a:lnTo>
                <a:lnTo>
                  <a:pt x="1515190" y="14288"/>
                </a:lnTo>
                <a:lnTo>
                  <a:pt x="1541685" y="14288"/>
                </a:lnTo>
                <a:lnTo>
                  <a:pt x="1568543" y="14288"/>
                </a:lnTo>
                <a:lnTo>
                  <a:pt x="1593709" y="14288"/>
                </a:lnTo>
                <a:lnTo>
                  <a:pt x="1618122" y="14288"/>
                </a:lnTo>
                <a:lnTo>
                  <a:pt x="1642202" y="14288"/>
                </a:lnTo>
                <a:lnTo>
                  <a:pt x="1666133" y="14288"/>
                </a:lnTo>
                <a:lnTo>
                  <a:pt x="1689998" y="14288"/>
                </a:lnTo>
                <a:lnTo>
                  <a:pt x="1713834" y="14288"/>
                </a:lnTo>
                <a:lnTo>
                  <a:pt x="1737658" y="14288"/>
                </a:lnTo>
                <a:lnTo>
                  <a:pt x="1761474" y="14288"/>
                </a:lnTo>
                <a:lnTo>
                  <a:pt x="1786083" y="14288"/>
                </a:lnTo>
                <a:lnTo>
                  <a:pt x="1812895" y="14288"/>
                </a:lnTo>
                <a:lnTo>
                  <a:pt x="1838570" y="14288"/>
                </a:lnTo>
                <a:lnTo>
                  <a:pt x="1863210" y="14288"/>
                </a:lnTo>
                <a:lnTo>
                  <a:pt x="1887390" y="14288"/>
                </a:lnTo>
                <a:lnTo>
                  <a:pt x="1913483" y="16404"/>
                </a:lnTo>
                <a:lnTo>
                  <a:pt x="1940954" y="19197"/>
                </a:lnTo>
                <a:lnTo>
                  <a:pt x="1969039" y="20439"/>
                </a:lnTo>
                <a:lnTo>
                  <a:pt x="1995279" y="20990"/>
                </a:lnTo>
                <a:lnTo>
                  <a:pt x="2020965" y="21235"/>
                </a:lnTo>
                <a:lnTo>
                  <a:pt x="2048255" y="21344"/>
                </a:lnTo>
                <a:lnTo>
                  <a:pt x="2074143" y="19276"/>
                </a:lnTo>
                <a:lnTo>
                  <a:pt x="2099672" y="17298"/>
                </a:lnTo>
                <a:lnTo>
                  <a:pt x="2126892" y="19065"/>
                </a:lnTo>
                <a:lnTo>
                  <a:pt x="2152749" y="20380"/>
                </a:lnTo>
                <a:lnTo>
                  <a:pt x="2178264" y="20964"/>
                </a:lnTo>
                <a:lnTo>
                  <a:pt x="2205478" y="21224"/>
                </a:lnTo>
                <a:lnTo>
                  <a:pt x="2231333" y="21339"/>
                </a:lnTo>
                <a:lnTo>
                  <a:pt x="2256052" y="21390"/>
                </a:lnTo>
                <a:lnTo>
                  <a:pt x="2280268" y="21413"/>
                </a:lnTo>
                <a:lnTo>
                  <a:pt x="2306377" y="21423"/>
                </a:lnTo>
                <a:lnTo>
                  <a:pt x="2333856" y="21428"/>
                </a:lnTo>
                <a:lnTo>
                  <a:pt x="2361942" y="21430"/>
                </a:lnTo>
                <a:lnTo>
                  <a:pt x="2388185" y="23548"/>
                </a:lnTo>
                <a:lnTo>
                  <a:pt x="2413871" y="26341"/>
                </a:lnTo>
                <a:lnTo>
                  <a:pt x="2441162" y="27582"/>
                </a:lnTo>
                <a:lnTo>
                  <a:pt x="2469166" y="30250"/>
                </a:lnTo>
                <a:lnTo>
                  <a:pt x="2497488" y="33289"/>
                </a:lnTo>
                <a:lnTo>
                  <a:pt x="2525950" y="34639"/>
                </a:lnTo>
                <a:lnTo>
                  <a:pt x="2554475" y="37356"/>
                </a:lnTo>
                <a:lnTo>
                  <a:pt x="2582234" y="40415"/>
                </a:lnTo>
                <a:lnTo>
                  <a:pt x="2607800" y="41775"/>
                </a:lnTo>
                <a:lnTo>
                  <a:pt x="2634509" y="44496"/>
                </a:lnTo>
                <a:lnTo>
                  <a:pt x="2661461" y="47557"/>
                </a:lnTo>
                <a:lnTo>
                  <a:pt x="2686668" y="48918"/>
                </a:lnTo>
                <a:lnTo>
                  <a:pt x="2711101" y="49523"/>
                </a:lnTo>
                <a:lnTo>
                  <a:pt x="2735189" y="50585"/>
                </a:lnTo>
                <a:lnTo>
                  <a:pt x="2759124" y="53703"/>
                </a:lnTo>
                <a:lnTo>
                  <a:pt x="2782991" y="57735"/>
                </a:lnTo>
                <a:lnTo>
                  <a:pt x="2806828" y="62172"/>
                </a:lnTo>
                <a:lnTo>
                  <a:pt x="2841767" y="68339"/>
                </a:lnTo>
                <a:lnTo>
                  <a:pt x="2872579" y="71314"/>
                </a:lnTo>
                <a:lnTo>
                  <a:pt x="2901817" y="76869"/>
                </a:lnTo>
                <a:lnTo>
                  <a:pt x="2929795" y="83542"/>
                </a:lnTo>
                <a:lnTo>
                  <a:pt x="2955901" y="90547"/>
                </a:lnTo>
                <a:lnTo>
                  <a:pt x="2989565" y="96855"/>
                </a:lnTo>
                <a:lnTo>
                  <a:pt x="3054497" y="107157"/>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80" name="SMARTInkShape-119"/>
          <p:cNvSpPr/>
          <p:nvPr/>
        </p:nvSpPr>
        <p:spPr bwMode="auto">
          <a:xfrm>
            <a:off x="2864990" y="3393601"/>
            <a:ext cx="533076" cy="13969"/>
          </a:xfrm>
          <a:custGeom>
            <a:avLst/>
            <a:gdLst/>
            <a:ahLst/>
            <a:cxnLst/>
            <a:rect l="0" t="0" r="0" b="0"/>
            <a:pathLst>
              <a:path w="533076" h="13969">
                <a:moveTo>
                  <a:pt x="21085" y="13968"/>
                </a:moveTo>
                <a:lnTo>
                  <a:pt x="7328" y="6692"/>
                </a:lnTo>
                <a:lnTo>
                  <a:pt x="0" y="0"/>
                </a:lnTo>
                <a:lnTo>
                  <a:pt x="9627" y="9651"/>
                </a:lnTo>
                <a:lnTo>
                  <a:pt x="27832" y="12689"/>
                </a:lnTo>
                <a:lnTo>
                  <a:pt x="61113" y="13855"/>
                </a:lnTo>
                <a:lnTo>
                  <a:pt x="90889" y="13934"/>
                </a:lnTo>
                <a:lnTo>
                  <a:pt x="126081" y="13958"/>
                </a:lnTo>
                <a:lnTo>
                  <a:pt x="154060" y="13965"/>
                </a:lnTo>
                <a:lnTo>
                  <a:pt x="181223" y="13967"/>
                </a:lnTo>
                <a:lnTo>
                  <a:pt x="204177" y="13967"/>
                </a:lnTo>
                <a:lnTo>
                  <a:pt x="239641" y="13968"/>
                </a:lnTo>
                <a:lnTo>
                  <a:pt x="262683" y="13968"/>
                </a:lnTo>
                <a:lnTo>
                  <a:pt x="291445" y="13968"/>
                </a:lnTo>
                <a:lnTo>
                  <a:pt x="323706" y="13968"/>
                </a:lnTo>
                <a:lnTo>
                  <a:pt x="352139" y="13968"/>
                </a:lnTo>
                <a:lnTo>
                  <a:pt x="377505" y="13968"/>
                </a:lnTo>
                <a:lnTo>
                  <a:pt x="405713" y="13968"/>
                </a:lnTo>
                <a:lnTo>
                  <a:pt x="431479" y="13968"/>
                </a:lnTo>
                <a:lnTo>
                  <a:pt x="460712" y="13968"/>
                </a:lnTo>
                <a:lnTo>
                  <a:pt x="488248" y="13968"/>
                </a:lnTo>
                <a:lnTo>
                  <a:pt x="523488" y="13968"/>
                </a:lnTo>
                <a:lnTo>
                  <a:pt x="533075" y="13968"/>
                </a:lnTo>
                <a:lnTo>
                  <a:pt x="514004" y="13968"/>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81" name="SMARTInkShape-120"/>
          <p:cNvSpPr/>
          <p:nvPr/>
        </p:nvSpPr>
        <p:spPr bwMode="auto">
          <a:xfrm>
            <a:off x="2893807" y="3400425"/>
            <a:ext cx="556625" cy="14289"/>
          </a:xfrm>
          <a:custGeom>
            <a:avLst/>
            <a:gdLst/>
            <a:ahLst/>
            <a:cxnLst/>
            <a:rect l="0" t="0" r="0" b="0"/>
            <a:pathLst>
              <a:path w="556625" h="14289">
                <a:moveTo>
                  <a:pt x="13699" y="0"/>
                </a:moveTo>
                <a:lnTo>
                  <a:pt x="0" y="0"/>
                </a:lnTo>
                <a:lnTo>
                  <a:pt x="35223" y="0"/>
                </a:lnTo>
                <a:lnTo>
                  <a:pt x="69221" y="0"/>
                </a:lnTo>
                <a:lnTo>
                  <a:pt x="98148" y="0"/>
                </a:lnTo>
                <a:lnTo>
                  <a:pt x="132648" y="0"/>
                </a:lnTo>
                <a:lnTo>
                  <a:pt x="160862" y="0"/>
                </a:lnTo>
                <a:lnTo>
                  <a:pt x="195521" y="0"/>
                </a:lnTo>
                <a:lnTo>
                  <a:pt x="227293" y="0"/>
                </a:lnTo>
                <a:lnTo>
                  <a:pt x="258049" y="3792"/>
                </a:lnTo>
                <a:lnTo>
                  <a:pt x="287271" y="6151"/>
                </a:lnTo>
                <a:lnTo>
                  <a:pt x="319830" y="6850"/>
                </a:lnTo>
                <a:lnTo>
                  <a:pt x="350820" y="7057"/>
                </a:lnTo>
                <a:lnTo>
                  <a:pt x="380111" y="7118"/>
                </a:lnTo>
                <a:lnTo>
                  <a:pt x="408898" y="7136"/>
                </a:lnTo>
                <a:lnTo>
                  <a:pt x="437535" y="7141"/>
                </a:lnTo>
                <a:lnTo>
                  <a:pt x="466129" y="10935"/>
                </a:lnTo>
                <a:lnTo>
                  <a:pt x="500335" y="13846"/>
                </a:lnTo>
                <a:lnTo>
                  <a:pt x="532012" y="14200"/>
                </a:lnTo>
                <a:lnTo>
                  <a:pt x="556624" y="14288"/>
                </a:lnTo>
              </a:path>
            </a:pathLst>
          </a:custGeom>
          <a:noFill/>
          <a:ln w="1905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82" name="SMARTInkShape-121"/>
          <p:cNvSpPr/>
          <p:nvPr/>
        </p:nvSpPr>
        <p:spPr bwMode="auto">
          <a:xfrm>
            <a:off x="521494" y="2043113"/>
            <a:ext cx="2121695" cy="56698"/>
          </a:xfrm>
          <a:custGeom>
            <a:avLst/>
            <a:gdLst/>
            <a:ahLst/>
            <a:cxnLst/>
            <a:rect l="0" t="0" r="0" b="0"/>
            <a:pathLst>
              <a:path w="2121695" h="56698">
                <a:moveTo>
                  <a:pt x="0" y="50006"/>
                </a:moveTo>
                <a:lnTo>
                  <a:pt x="0" y="43855"/>
                </a:lnTo>
                <a:lnTo>
                  <a:pt x="794" y="43524"/>
                </a:lnTo>
                <a:lnTo>
                  <a:pt x="3792" y="43156"/>
                </a:lnTo>
                <a:lnTo>
                  <a:pt x="7771" y="40876"/>
                </a:lnTo>
                <a:lnTo>
                  <a:pt x="13000" y="36737"/>
                </a:lnTo>
                <a:lnTo>
                  <a:pt x="19736" y="35920"/>
                </a:lnTo>
                <a:lnTo>
                  <a:pt x="44010" y="36530"/>
                </a:lnTo>
                <a:lnTo>
                  <a:pt x="74971" y="42422"/>
                </a:lnTo>
                <a:lnTo>
                  <a:pt x="107915" y="42836"/>
                </a:lnTo>
                <a:lnTo>
                  <a:pt x="139868" y="49342"/>
                </a:lnTo>
                <a:lnTo>
                  <a:pt x="152126" y="50603"/>
                </a:lnTo>
                <a:lnTo>
                  <a:pt x="163519" y="54857"/>
                </a:lnTo>
                <a:lnTo>
                  <a:pt x="192490" y="56697"/>
                </a:lnTo>
                <a:lnTo>
                  <a:pt x="206201" y="56155"/>
                </a:lnTo>
                <a:lnTo>
                  <a:pt x="236714" y="50972"/>
                </a:lnTo>
                <a:lnTo>
                  <a:pt x="265936" y="50133"/>
                </a:lnTo>
                <a:lnTo>
                  <a:pt x="294547" y="49229"/>
                </a:lnTo>
                <a:lnTo>
                  <a:pt x="328695" y="43526"/>
                </a:lnTo>
                <a:lnTo>
                  <a:pt x="358296" y="42949"/>
                </a:lnTo>
                <a:lnTo>
                  <a:pt x="390935" y="40757"/>
                </a:lnTo>
                <a:lnTo>
                  <a:pt x="408726" y="37211"/>
                </a:lnTo>
                <a:lnTo>
                  <a:pt x="438998" y="35915"/>
                </a:lnTo>
                <a:lnTo>
                  <a:pt x="470479" y="33640"/>
                </a:lnTo>
                <a:lnTo>
                  <a:pt x="502164" y="29242"/>
                </a:lnTo>
                <a:lnTo>
                  <a:pt x="533290" y="28633"/>
                </a:lnTo>
                <a:lnTo>
                  <a:pt x="568761" y="28582"/>
                </a:lnTo>
                <a:lnTo>
                  <a:pt x="601204" y="28575"/>
                </a:lnTo>
                <a:lnTo>
                  <a:pt x="614070" y="27781"/>
                </a:lnTo>
                <a:lnTo>
                  <a:pt x="643996" y="22424"/>
                </a:lnTo>
                <a:lnTo>
                  <a:pt x="673141" y="21562"/>
                </a:lnTo>
                <a:lnTo>
                  <a:pt x="705326" y="21442"/>
                </a:lnTo>
                <a:lnTo>
                  <a:pt x="736996" y="21432"/>
                </a:lnTo>
                <a:lnTo>
                  <a:pt x="762542" y="20637"/>
                </a:lnTo>
                <a:lnTo>
                  <a:pt x="797244" y="14949"/>
                </a:lnTo>
                <a:lnTo>
                  <a:pt x="829139" y="14418"/>
                </a:lnTo>
                <a:lnTo>
                  <a:pt x="861524" y="14298"/>
                </a:lnTo>
                <a:lnTo>
                  <a:pt x="882858" y="12174"/>
                </a:lnTo>
                <a:lnTo>
                  <a:pt x="905924" y="7806"/>
                </a:lnTo>
                <a:lnTo>
                  <a:pt x="933216" y="5158"/>
                </a:lnTo>
                <a:lnTo>
                  <a:pt x="954390" y="679"/>
                </a:lnTo>
                <a:lnTo>
                  <a:pt x="988116" y="7"/>
                </a:lnTo>
                <a:lnTo>
                  <a:pt x="1023642" y="0"/>
                </a:lnTo>
                <a:lnTo>
                  <a:pt x="1056302" y="0"/>
                </a:lnTo>
                <a:lnTo>
                  <a:pt x="1091389" y="0"/>
                </a:lnTo>
                <a:lnTo>
                  <a:pt x="1127067" y="0"/>
                </a:lnTo>
                <a:lnTo>
                  <a:pt x="1162785" y="0"/>
                </a:lnTo>
                <a:lnTo>
                  <a:pt x="1198504" y="0"/>
                </a:lnTo>
                <a:lnTo>
                  <a:pt x="1233429" y="0"/>
                </a:lnTo>
                <a:lnTo>
                  <a:pt x="1269009" y="0"/>
                </a:lnTo>
                <a:lnTo>
                  <a:pt x="1304727" y="0"/>
                </a:lnTo>
                <a:lnTo>
                  <a:pt x="1337966" y="0"/>
                </a:lnTo>
                <a:lnTo>
                  <a:pt x="1371466" y="0"/>
                </a:lnTo>
                <a:lnTo>
                  <a:pt x="1404740" y="0"/>
                </a:lnTo>
                <a:lnTo>
                  <a:pt x="1440458" y="0"/>
                </a:lnTo>
                <a:lnTo>
                  <a:pt x="1476177" y="0"/>
                </a:lnTo>
                <a:lnTo>
                  <a:pt x="1509858" y="0"/>
                </a:lnTo>
                <a:lnTo>
                  <a:pt x="1545423" y="0"/>
                </a:lnTo>
                <a:lnTo>
                  <a:pt x="1581063" y="0"/>
                </a:lnTo>
                <a:lnTo>
                  <a:pt x="1615875" y="0"/>
                </a:lnTo>
                <a:lnTo>
                  <a:pt x="1650203" y="0"/>
                </a:lnTo>
                <a:lnTo>
                  <a:pt x="1685794" y="0"/>
                </a:lnTo>
                <a:lnTo>
                  <a:pt x="1720673" y="0"/>
                </a:lnTo>
                <a:lnTo>
                  <a:pt x="1731867" y="0"/>
                </a:lnTo>
                <a:lnTo>
                  <a:pt x="1736242" y="2116"/>
                </a:lnTo>
                <a:lnTo>
                  <a:pt x="1740831" y="4909"/>
                </a:lnTo>
                <a:lnTo>
                  <a:pt x="1750246" y="6702"/>
                </a:lnTo>
                <a:lnTo>
                  <a:pt x="1781175" y="7141"/>
                </a:lnTo>
                <a:lnTo>
                  <a:pt x="1782762" y="7935"/>
                </a:lnTo>
                <a:lnTo>
                  <a:pt x="1783821" y="9259"/>
                </a:lnTo>
                <a:lnTo>
                  <a:pt x="1784526" y="10935"/>
                </a:lnTo>
                <a:lnTo>
                  <a:pt x="1785790" y="12052"/>
                </a:lnTo>
                <a:lnTo>
                  <a:pt x="1789312" y="13294"/>
                </a:lnTo>
                <a:lnTo>
                  <a:pt x="1823147" y="14286"/>
                </a:lnTo>
                <a:lnTo>
                  <a:pt x="1857507" y="14287"/>
                </a:lnTo>
                <a:lnTo>
                  <a:pt x="1859844" y="14287"/>
                </a:lnTo>
                <a:lnTo>
                  <a:pt x="1861402" y="15081"/>
                </a:lnTo>
                <a:lnTo>
                  <a:pt x="1862441" y="16404"/>
                </a:lnTo>
                <a:lnTo>
                  <a:pt x="1863133" y="18079"/>
                </a:lnTo>
                <a:lnTo>
                  <a:pt x="1864389" y="19197"/>
                </a:lnTo>
                <a:lnTo>
                  <a:pt x="1867900" y="20438"/>
                </a:lnTo>
                <a:lnTo>
                  <a:pt x="1869154" y="19975"/>
                </a:lnTo>
                <a:lnTo>
                  <a:pt x="1869990" y="18873"/>
                </a:lnTo>
                <a:lnTo>
                  <a:pt x="1870548" y="17344"/>
                </a:lnTo>
                <a:lnTo>
                  <a:pt x="1871713" y="16325"/>
                </a:lnTo>
                <a:lnTo>
                  <a:pt x="1875124" y="15193"/>
                </a:lnTo>
                <a:lnTo>
                  <a:pt x="1910781" y="14287"/>
                </a:lnTo>
                <a:lnTo>
                  <a:pt x="1924371" y="14287"/>
                </a:lnTo>
                <a:lnTo>
                  <a:pt x="1928955" y="16404"/>
                </a:lnTo>
                <a:lnTo>
                  <a:pt x="1934573" y="20438"/>
                </a:lnTo>
                <a:lnTo>
                  <a:pt x="1941386" y="21235"/>
                </a:lnTo>
                <a:lnTo>
                  <a:pt x="1976836" y="21431"/>
                </a:lnTo>
                <a:lnTo>
                  <a:pt x="2011564" y="21431"/>
                </a:lnTo>
                <a:lnTo>
                  <a:pt x="2034860" y="21431"/>
                </a:lnTo>
                <a:lnTo>
                  <a:pt x="2041453" y="26340"/>
                </a:lnTo>
                <a:lnTo>
                  <a:pt x="2048940" y="28280"/>
                </a:lnTo>
                <a:lnTo>
                  <a:pt x="2084653" y="28575"/>
                </a:lnTo>
                <a:lnTo>
                  <a:pt x="2114524" y="28575"/>
                </a:lnTo>
                <a:lnTo>
                  <a:pt x="2121694" y="21431"/>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8183" name="SMARTInkShape-122"/>
          <p:cNvSpPr/>
          <p:nvPr/>
        </p:nvSpPr>
        <p:spPr bwMode="auto">
          <a:xfrm>
            <a:off x="2886162" y="3371853"/>
            <a:ext cx="495643" cy="21429"/>
          </a:xfrm>
          <a:custGeom>
            <a:avLst/>
            <a:gdLst/>
            <a:ahLst/>
            <a:cxnLst/>
            <a:rect l="0" t="0" r="0" b="0"/>
            <a:pathLst>
              <a:path w="495643" h="21429">
                <a:moveTo>
                  <a:pt x="7057" y="21428"/>
                </a:moveTo>
                <a:lnTo>
                  <a:pt x="3264" y="17636"/>
                </a:lnTo>
                <a:lnTo>
                  <a:pt x="1402" y="13657"/>
                </a:lnTo>
                <a:lnTo>
                  <a:pt x="0" y="7522"/>
                </a:lnTo>
                <a:lnTo>
                  <a:pt x="3731" y="11046"/>
                </a:lnTo>
                <a:lnTo>
                  <a:pt x="37007" y="13858"/>
                </a:lnTo>
                <a:lnTo>
                  <a:pt x="72099" y="12130"/>
                </a:lnTo>
                <a:lnTo>
                  <a:pt x="99353" y="8619"/>
                </a:lnTo>
                <a:lnTo>
                  <a:pt x="133358" y="7579"/>
                </a:lnTo>
                <a:lnTo>
                  <a:pt x="161425" y="5154"/>
                </a:lnTo>
                <a:lnTo>
                  <a:pt x="189056" y="1525"/>
                </a:lnTo>
                <a:lnTo>
                  <a:pt x="218145" y="450"/>
                </a:lnTo>
                <a:lnTo>
                  <a:pt x="253100" y="87"/>
                </a:lnTo>
                <a:lnTo>
                  <a:pt x="281130" y="24"/>
                </a:lnTo>
                <a:lnTo>
                  <a:pt x="309544" y="5"/>
                </a:lnTo>
                <a:lnTo>
                  <a:pt x="332789" y="0"/>
                </a:lnTo>
                <a:lnTo>
                  <a:pt x="368418" y="2115"/>
                </a:lnTo>
                <a:lnTo>
                  <a:pt x="401200" y="5652"/>
                </a:lnTo>
                <a:lnTo>
                  <a:pt x="431815" y="6700"/>
                </a:lnTo>
                <a:lnTo>
                  <a:pt x="463493" y="7054"/>
                </a:lnTo>
                <a:lnTo>
                  <a:pt x="495642" y="7129"/>
                </a:lnTo>
                <a:lnTo>
                  <a:pt x="492832" y="7141"/>
                </a:lnTo>
              </a:path>
            </a:pathLst>
          </a:cu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Tree>
  </p:cSld>
  <p:clrMapOvr>
    <a:masterClrMapping/>
  </p:clrMapOvr>
  <p:transition spd="med">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solidFill>
                  <a:srgbClr val="FF0000"/>
                </a:solidFill>
              </a:rPr>
              <a:t>Treatment and Other Facts</a:t>
            </a:r>
          </a:p>
        </p:txBody>
      </p:sp>
      <p:sp>
        <p:nvSpPr>
          <p:cNvPr id="49155" name="Rectangle 3"/>
          <p:cNvSpPr>
            <a:spLocks noGrp="1" noChangeArrowheads="1"/>
          </p:cNvSpPr>
          <p:nvPr>
            <p:ph type="body" idx="1"/>
          </p:nvPr>
        </p:nvSpPr>
        <p:spPr>
          <a:xfrm>
            <a:off x="457200" y="1981200"/>
            <a:ext cx="8229600" cy="4572000"/>
          </a:xfrm>
        </p:spPr>
        <p:txBody>
          <a:bodyPr/>
          <a:lstStyle/>
          <a:p>
            <a:pPr>
              <a:lnSpc>
                <a:spcPct val="90000"/>
              </a:lnSpc>
            </a:pPr>
            <a:r>
              <a:rPr lang="en-US" sz="2800" dirty="0"/>
              <a:t>If you think you may have syphilis or if you have had sexual contact with someone who may have syphilis, you need to see your </a:t>
            </a:r>
            <a:r>
              <a:rPr lang="en-US" sz="2800" dirty="0" smtClean="0"/>
              <a:t>doctor</a:t>
            </a:r>
            <a:r>
              <a:rPr lang="en-US" sz="2800" dirty="0"/>
              <a:t> </a:t>
            </a:r>
            <a:r>
              <a:rPr lang="en-US" sz="2800" dirty="0" smtClean="0"/>
              <a:t>or </a:t>
            </a:r>
            <a:r>
              <a:rPr lang="en-US" sz="2800" dirty="0"/>
              <a:t>gynecologist right away. As it can sometimes be difficult to spot chancres, it's important to get checked on a regular basis, especially if you have had unprotected sex and/or more than one sex partner. </a:t>
            </a:r>
          </a:p>
          <a:p>
            <a:pPr>
              <a:lnSpc>
                <a:spcPct val="90000"/>
              </a:lnSpc>
            </a:pPr>
            <a:r>
              <a:rPr lang="en-US" sz="2800" dirty="0"/>
              <a:t>Syphilis also increases the risk of HIV infection, because HIV can enter the body more easily when there's a sore present. </a:t>
            </a:r>
          </a:p>
        </p:txBody>
      </p:sp>
    </p:spTree>
  </p:cSld>
  <p:clrMapOvr>
    <a:masterClrMapping/>
  </p:clrMapOvr>
  <p:transition spd="med">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solidFill>
                  <a:srgbClr val="FF9933"/>
                </a:solidFill>
              </a:rPr>
              <a:t>Pubic Lice</a:t>
            </a:r>
          </a:p>
        </p:txBody>
      </p:sp>
      <p:sp>
        <p:nvSpPr>
          <p:cNvPr id="50179" name="Rectangle 3"/>
          <p:cNvSpPr>
            <a:spLocks noGrp="1" noChangeArrowheads="1"/>
          </p:cNvSpPr>
          <p:nvPr>
            <p:ph type="body" idx="1"/>
          </p:nvPr>
        </p:nvSpPr>
        <p:spPr/>
        <p:txBody>
          <a:bodyPr/>
          <a:lstStyle/>
          <a:p>
            <a:pPr>
              <a:lnSpc>
                <a:spcPct val="90000"/>
              </a:lnSpc>
            </a:pPr>
            <a:r>
              <a:rPr lang="en-US" sz="2800"/>
              <a:t>Pubic lice are tiny insects that can crawl from the pubic hair of one person to the pubic hair of another person during sexual intercourse. You can also catch pubic lice from infested clothing, towels, and bedding. </a:t>
            </a:r>
          </a:p>
          <a:p>
            <a:pPr>
              <a:lnSpc>
                <a:spcPct val="90000"/>
              </a:lnSpc>
            </a:pPr>
            <a:r>
              <a:rPr lang="en-US" sz="2800"/>
              <a:t>Once they are on a person's body, the insects live by sucking blood from their host. Pubic lice are sometimes called "crabs" because when seen under a microscope they look like tiny crabs.</a:t>
            </a:r>
          </a:p>
        </p:txBody>
      </p:sp>
      <p:pic>
        <p:nvPicPr>
          <p:cNvPr id="50181" name="Picture 5" descr="eyelid">
            <a:hlinkClick r:id="rId2"/>
          </p:cNvPr>
          <p:cNvPicPr>
            <a:picLocks noChangeAspect="1" noChangeArrowheads="1"/>
          </p:cNvPicPr>
          <p:nvPr/>
        </p:nvPicPr>
        <p:blipFill>
          <a:blip r:embed="rId3" cstate="print"/>
          <a:srcRect/>
          <a:stretch>
            <a:fillRect/>
          </a:stretch>
        </p:blipFill>
        <p:spPr bwMode="auto">
          <a:xfrm>
            <a:off x="6629400" y="0"/>
            <a:ext cx="2514600" cy="1976438"/>
          </a:xfrm>
          <a:prstGeom prst="rect">
            <a:avLst/>
          </a:prstGeom>
          <a:noFill/>
        </p:spPr>
      </p:pic>
      <p:pic>
        <p:nvPicPr>
          <p:cNvPr id="50183" name="Picture 7" descr="electron_lice">
            <a:hlinkClick r:id="rId4"/>
          </p:cNvPr>
          <p:cNvPicPr>
            <a:picLocks noChangeAspect="1" noChangeArrowheads="1"/>
          </p:cNvPicPr>
          <p:nvPr/>
        </p:nvPicPr>
        <p:blipFill>
          <a:blip r:embed="rId5" cstate="print"/>
          <a:srcRect/>
          <a:stretch>
            <a:fillRect/>
          </a:stretch>
        </p:blipFill>
        <p:spPr bwMode="auto">
          <a:xfrm>
            <a:off x="0" y="0"/>
            <a:ext cx="1905000" cy="1862138"/>
          </a:xfrm>
          <a:prstGeom prst="rect">
            <a:avLst/>
          </a:prstGeom>
          <a:noFill/>
        </p:spPr>
      </p:pic>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Other Information</a:t>
            </a:r>
          </a:p>
        </p:txBody>
      </p:sp>
      <p:sp>
        <p:nvSpPr>
          <p:cNvPr id="8195" name="Rectangle 3"/>
          <p:cNvSpPr>
            <a:spLocks noGrp="1" noChangeArrowheads="1"/>
          </p:cNvSpPr>
          <p:nvPr>
            <p:ph type="body" idx="1"/>
          </p:nvPr>
        </p:nvSpPr>
        <p:spPr>
          <a:xfrm>
            <a:off x="457200" y="1981200"/>
            <a:ext cx="8229600" cy="4495800"/>
          </a:xfrm>
        </p:spPr>
        <p:txBody>
          <a:bodyPr/>
          <a:lstStyle/>
          <a:p>
            <a:r>
              <a:rPr lang="en-US"/>
              <a:t>This type </a:t>
            </a:r>
            <a:r>
              <a:rPr lang="en-US" b="1"/>
              <a:t>does not</a:t>
            </a:r>
            <a:r>
              <a:rPr lang="en-US"/>
              <a:t> cause chronic liver damage.</a:t>
            </a:r>
          </a:p>
        </p:txBody>
      </p:sp>
    </p:spTree>
  </p:cSld>
  <p:clrMapOvr>
    <a:masterClrMapping/>
  </p:clrMapOvr>
  <p:transition spd="med">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000">
                <a:solidFill>
                  <a:srgbClr val="FF9933"/>
                </a:solidFill>
              </a:rPr>
              <a:t>How do you know if you have it?</a:t>
            </a:r>
          </a:p>
        </p:txBody>
      </p:sp>
      <p:sp>
        <p:nvSpPr>
          <p:cNvPr id="51203" name="Rectangle 3"/>
          <p:cNvSpPr>
            <a:spLocks noGrp="1" noChangeArrowheads="1"/>
          </p:cNvSpPr>
          <p:nvPr>
            <p:ph type="body" idx="1"/>
          </p:nvPr>
        </p:nvSpPr>
        <p:spPr/>
        <p:txBody>
          <a:bodyPr/>
          <a:lstStyle/>
          <a:p>
            <a:r>
              <a:rPr lang="en-US" sz="2800"/>
              <a:t>Pubic lice cause intense itching. A person who has been exposed to pubic lice may notice tiny, gray insects crawling in their pubic hair. He or she may also see tiny (about the size of the head of a pin), oval-shaped, white blobs called nits clinging to the hair. Nits are the louse eggs, and they can't be easily removed from the hair with the fingers, so there are "nit combs" that can be purchased at pharmacies. </a:t>
            </a:r>
          </a:p>
        </p:txBody>
      </p:sp>
    </p:spTree>
  </p:cSld>
  <p:clrMapOvr>
    <a:masterClrMapping/>
  </p:clrMapOvr>
  <p:transition spd="med">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solidFill>
                  <a:srgbClr val="FF9933"/>
                </a:solidFill>
              </a:rPr>
              <a:t>What can happen?</a:t>
            </a:r>
          </a:p>
        </p:txBody>
      </p:sp>
      <p:sp>
        <p:nvSpPr>
          <p:cNvPr id="52227" name="Rectangle 3"/>
          <p:cNvSpPr>
            <a:spLocks noGrp="1" noChangeArrowheads="1"/>
          </p:cNvSpPr>
          <p:nvPr>
            <p:ph type="body" idx="1"/>
          </p:nvPr>
        </p:nvSpPr>
        <p:spPr/>
        <p:txBody>
          <a:bodyPr/>
          <a:lstStyle/>
          <a:p>
            <a:r>
              <a:rPr lang="en-US" sz="2800"/>
              <a:t>It's unusual for pubic lice to create any serious health problems, but the itching can be very uncomfortable, and it's easy to transmit them to others. </a:t>
            </a:r>
          </a:p>
          <a:p>
            <a:r>
              <a:rPr lang="en-US" sz="2800"/>
              <a:t>The female lice can survive up to 40 days and each can lay 20 to 30 eggs (yuck!). Lice can also live off the body for 2 to 3 days.  Because of this it is important to get properly diagnosed and treated, or it can take forever to get rid of them. </a:t>
            </a:r>
          </a:p>
        </p:txBody>
      </p:sp>
    </p:spTree>
  </p:cSld>
  <p:clrMapOvr>
    <a:masterClrMapping/>
  </p:clrMapOvr>
  <p:transition spd="med">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solidFill>
                  <a:srgbClr val="FF9933"/>
                </a:solidFill>
              </a:rPr>
              <a:t>Treatment</a:t>
            </a:r>
          </a:p>
        </p:txBody>
      </p:sp>
      <p:sp>
        <p:nvSpPr>
          <p:cNvPr id="53251" name="Rectangle 3"/>
          <p:cNvSpPr>
            <a:spLocks noGrp="1" noChangeArrowheads="1"/>
          </p:cNvSpPr>
          <p:nvPr>
            <p:ph type="body" idx="1"/>
          </p:nvPr>
        </p:nvSpPr>
        <p:spPr>
          <a:xfrm>
            <a:off x="457200" y="1524000"/>
            <a:ext cx="8229600" cy="5334000"/>
          </a:xfrm>
        </p:spPr>
        <p:txBody>
          <a:bodyPr/>
          <a:lstStyle/>
          <a:p>
            <a:pPr>
              <a:lnSpc>
                <a:spcPct val="80000"/>
              </a:lnSpc>
            </a:pPr>
            <a:r>
              <a:rPr lang="en-US" sz="2800"/>
              <a:t>If you think you may have pubic lice or if you have had a partner who may have pubic lice, you need to see a doctor or gynecologist right away. If he or she diagnoses pubic lice, you may be prescribed medication or told to buy an over-the-counter medicine that kills the lice and their eggs. The important thing to remember is that the treatment you use may need to be repeated in 1-2 weeks to kill any lice you didn't get the first time.</a:t>
            </a:r>
          </a:p>
          <a:p>
            <a:pPr>
              <a:lnSpc>
                <a:spcPct val="80000"/>
              </a:lnSpc>
            </a:pPr>
            <a:r>
              <a:rPr lang="en-US" sz="2800"/>
              <a:t>You will also need to dry clean or use very hot water to wash all your bedding, towels, or recently worn clothing to properly kill the lice and their eggs.</a:t>
            </a:r>
          </a:p>
        </p:txBody>
      </p:sp>
    </p:spTree>
  </p:cSld>
  <p:clrMapOvr>
    <a:masterClrMapping/>
  </p:clrMapOvr>
  <p:transition spd="med">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Remember:</a:t>
            </a:r>
          </a:p>
        </p:txBody>
      </p:sp>
      <p:sp>
        <p:nvSpPr>
          <p:cNvPr id="63491" name="Rectangle 3"/>
          <p:cNvSpPr>
            <a:spLocks noGrp="1" noChangeArrowheads="1"/>
          </p:cNvSpPr>
          <p:nvPr>
            <p:ph type="body" idx="1"/>
          </p:nvPr>
        </p:nvSpPr>
        <p:spPr/>
        <p:txBody>
          <a:bodyPr/>
          <a:lstStyle/>
          <a:p>
            <a:r>
              <a:rPr lang="en-US"/>
              <a:t>You should NEVER be pressured to do ANYTHING that you do not want to do.  </a:t>
            </a:r>
          </a:p>
          <a:p>
            <a:r>
              <a:rPr lang="en-US"/>
              <a:t>When you have sex (any kind) with someone you are basically having sex with everyone they’ve had sex with.  YUCK!</a:t>
            </a:r>
          </a:p>
          <a:p>
            <a:pPr>
              <a:buFont typeface="Wingdings" pitchFamily="2" charset="2"/>
              <a:buNone/>
            </a:pPr>
            <a:endParaRPr lang="en-US"/>
          </a:p>
        </p:txBody>
      </p:sp>
      <p:grpSp>
        <p:nvGrpSpPr>
          <p:cNvPr id="63510" name="SMARTInkShape-Group92"/>
          <p:cNvGrpSpPr/>
          <p:nvPr/>
        </p:nvGrpSpPr>
        <p:grpSpPr>
          <a:xfrm>
            <a:off x="297021" y="5347745"/>
            <a:ext cx="39316" cy="160699"/>
            <a:chOff x="297021" y="5347745"/>
            <a:chExt cx="39316" cy="160699"/>
          </a:xfrm>
        </p:grpSpPr>
        <p:sp>
          <p:nvSpPr>
            <p:cNvPr id="63508" name="SMARTInkShape-123"/>
            <p:cNvSpPr/>
            <p:nvPr/>
          </p:nvSpPr>
          <p:spPr bwMode="auto">
            <a:xfrm>
              <a:off x="297021" y="5347745"/>
              <a:ext cx="39316" cy="160699"/>
            </a:xfrm>
            <a:custGeom>
              <a:avLst/>
              <a:gdLst/>
              <a:ahLst/>
              <a:cxnLst/>
              <a:rect l="0" t="0" r="0" b="0"/>
              <a:pathLst>
                <a:path w="39316" h="160699">
                  <a:moveTo>
                    <a:pt x="39315" y="0"/>
                  </a:moveTo>
                  <a:lnTo>
                    <a:pt x="28135" y="11693"/>
                  </a:lnTo>
                  <a:lnTo>
                    <a:pt x="8911" y="45206"/>
                  </a:lnTo>
                  <a:lnTo>
                    <a:pt x="0" y="75382"/>
                  </a:lnTo>
                  <a:lnTo>
                    <a:pt x="888" y="99888"/>
                  </a:lnTo>
                  <a:lnTo>
                    <a:pt x="9971" y="127256"/>
                  </a:lnTo>
                  <a:lnTo>
                    <a:pt x="26508" y="151682"/>
                  </a:lnTo>
                  <a:lnTo>
                    <a:pt x="38735" y="160698"/>
                  </a:lnTo>
                </a:path>
              </a:pathLst>
            </a:custGeom>
            <a:noFill/>
            <a:ln w="1905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63509" name="SMARTInkShape-124"/>
            <p:cNvSpPr/>
            <p:nvPr/>
          </p:nvSpPr>
          <p:spPr bwMode="auto">
            <a:xfrm>
              <a:off x="328613" y="5350277"/>
              <a:ext cx="7614" cy="7537"/>
            </a:xfrm>
            <a:custGeom>
              <a:avLst/>
              <a:gdLst/>
              <a:ahLst/>
              <a:cxnLst/>
              <a:rect l="0" t="0" r="0" b="0"/>
              <a:pathLst>
                <a:path w="7614" h="7537">
                  <a:moveTo>
                    <a:pt x="7613" y="0"/>
                  </a:moveTo>
                  <a:lnTo>
                    <a:pt x="0" y="7536"/>
                  </a:lnTo>
                </a:path>
              </a:pathLst>
            </a:custGeom>
            <a:solidFill>
              <a:schemeClr val="accent1"/>
            </a:solidFill>
            <a:ln w="190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grpSp>
      <p:grpSp>
        <p:nvGrpSpPr>
          <p:cNvPr id="63514" name="SMARTInkShape-Group93"/>
          <p:cNvGrpSpPr/>
          <p:nvPr/>
        </p:nvGrpSpPr>
        <p:grpSpPr>
          <a:xfrm>
            <a:off x="657225" y="6656344"/>
            <a:ext cx="1266008" cy="337388"/>
            <a:chOff x="657225" y="6656344"/>
            <a:chExt cx="1266008" cy="337388"/>
          </a:xfrm>
        </p:grpSpPr>
        <p:sp>
          <p:nvSpPr>
            <p:cNvPr id="63511" name="SMARTInkShape-125"/>
            <p:cNvSpPr/>
            <p:nvPr/>
          </p:nvSpPr>
          <p:spPr bwMode="auto">
            <a:xfrm>
              <a:off x="657225" y="6656344"/>
              <a:ext cx="3291" cy="1632"/>
            </a:xfrm>
            <a:custGeom>
              <a:avLst/>
              <a:gdLst/>
              <a:ahLst/>
              <a:cxnLst/>
              <a:rect l="0" t="0" r="0" b="0"/>
              <a:pathLst>
                <a:path w="3291" h="1632">
                  <a:moveTo>
                    <a:pt x="3290" y="0"/>
                  </a:moveTo>
                  <a:lnTo>
                    <a:pt x="0" y="1631"/>
                  </a:lnTo>
                </a:path>
              </a:pathLst>
            </a:custGeom>
            <a:solidFill>
              <a:schemeClr val="accent1"/>
            </a:solidFill>
            <a:ln w="19050" cap="flat" cmpd="sng" algn="ctr">
              <a:solidFill>
                <a:srgbClr val="009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63512" name="SMARTInkShape-126"/>
            <p:cNvSpPr/>
            <p:nvPr/>
          </p:nvSpPr>
          <p:spPr bwMode="auto">
            <a:xfrm>
              <a:off x="1413249" y="6807994"/>
              <a:ext cx="509984" cy="185738"/>
            </a:xfrm>
            <a:custGeom>
              <a:avLst/>
              <a:gdLst/>
              <a:ahLst/>
              <a:cxnLst/>
              <a:rect l="0" t="0" r="0" b="0"/>
              <a:pathLst>
                <a:path w="509984" h="185738">
                  <a:moveTo>
                    <a:pt x="451270" y="0"/>
                  </a:moveTo>
                  <a:lnTo>
                    <a:pt x="467586" y="9819"/>
                  </a:lnTo>
                  <a:lnTo>
                    <a:pt x="495497" y="21284"/>
                  </a:lnTo>
                  <a:lnTo>
                    <a:pt x="508383" y="33999"/>
                  </a:lnTo>
                  <a:lnTo>
                    <a:pt x="509983" y="39335"/>
                  </a:lnTo>
                  <a:lnTo>
                    <a:pt x="509644" y="51613"/>
                  </a:lnTo>
                  <a:lnTo>
                    <a:pt x="506061" y="56634"/>
                  </a:lnTo>
                  <a:lnTo>
                    <a:pt x="493613" y="64328"/>
                  </a:lnTo>
                  <a:lnTo>
                    <a:pt x="476340" y="69331"/>
                  </a:lnTo>
                  <a:lnTo>
                    <a:pt x="445998" y="70812"/>
                  </a:lnTo>
                  <a:lnTo>
                    <a:pt x="418235" y="69043"/>
                  </a:lnTo>
                  <a:lnTo>
                    <a:pt x="389756" y="66404"/>
                  </a:lnTo>
                  <a:lnTo>
                    <a:pt x="355080" y="64919"/>
                  </a:lnTo>
                  <a:lnTo>
                    <a:pt x="320816" y="65273"/>
                  </a:lnTo>
                  <a:lnTo>
                    <a:pt x="289409" y="69258"/>
                  </a:lnTo>
                  <a:lnTo>
                    <a:pt x="255321" y="70792"/>
                  </a:lnTo>
                  <a:lnTo>
                    <a:pt x="220879" y="72040"/>
                  </a:lnTo>
                  <a:lnTo>
                    <a:pt x="189419" y="76290"/>
                  </a:lnTo>
                  <a:lnTo>
                    <a:pt x="156109" y="77903"/>
                  </a:lnTo>
                  <a:lnTo>
                    <a:pt x="125778" y="78379"/>
                  </a:lnTo>
                  <a:lnTo>
                    <a:pt x="96682" y="78521"/>
                  </a:lnTo>
                  <a:lnTo>
                    <a:pt x="68747" y="78564"/>
                  </a:lnTo>
                  <a:lnTo>
                    <a:pt x="35456" y="78578"/>
                  </a:lnTo>
                  <a:lnTo>
                    <a:pt x="0" y="78581"/>
                  </a:lnTo>
                  <a:lnTo>
                    <a:pt x="32004" y="82374"/>
                  </a:lnTo>
                  <a:lnTo>
                    <a:pt x="60696" y="84732"/>
                  </a:lnTo>
                  <a:lnTo>
                    <a:pt x="93926" y="90438"/>
                  </a:lnTo>
                  <a:lnTo>
                    <a:pt x="120935" y="92148"/>
                  </a:lnTo>
                  <a:lnTo>
                    <a:pt x="149046" y="93449"/>
                  </a:lnTo>
                  <a:lnTo>
                    <a:pt x="179865" y="97715"/>
                  </a:lnTo>
                  <a:lnTo>
                    <a:pt x="207879" y="98991"/>
                  </a:lnTo>
                  <a:lnTo>
                    <a:pt x="243511" y="99710"/>
                  </a:lnTo>
                  <a:lnTo>
                    <a:pt x="270385" y="103715"/>
                  </a:lnTo>
                  <a:lnTo>
                    <a:pt x="294412" y="105627"/>
                  </a:lnTo>
                  <a:lnTo>
                    <a:pt x="328593" y="108819"/>
                  </a:lnTo>
                  <a:lnTo>
                    <a:pt x="358157" y="117010"/>
                  </a:lnTo>
                  <a:lnTo>
                    <a:pt x="391971" y="128631"/>
                  </a:lnTo>
                  <a:lnTo>
                    <a:pt x="408953" y="138121"/>
                  </a:lnTo>
                  <a:lnTo>
                    <a:pt x="412619" y="142879"/>
                  </a:lnTo>
                  <a:lnTo>
                    <a:pt x="413596" y="145258"/>
                  </a:lnTo>
                  <a:lnTo>
                    <a:pt x="410449" y="154253"/>
                  </a:lnTo>
                  <a:lnTo>
                    <a:pt x="407387" y="159985"/>
                  </a:lnTo>
                  <a:lnTo>
                    <a:pt x="397635" y="168471"/>
                  </a:lnTo>
                  <a:lnTo>
                    <a:pt x="374092" y="182170"/>
                  </a:lnTo>
                  <a:lnTo>
                    <a:pt x="344114" y="185737"/>
                  </a:lnTo>
                </a:path>
              </a:pathLst>
            </a:custGeom>
            <a:noFill/>
            <a:ln w="1905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63513" name="SMARTInkShape-127"/>
            <p:cNvSpPr/>
            <p:nvPr/>
          </p:nvSpPr>
          <p:spPr bwMode="auto">
            <a:xfrm>
              <a:off x="1092994" y="6807994"/>
              <a:ext cx="299045" cy="64295"/>
            </a:xfrm>
            <a:custGeom>
              <a:avLst/>
              <a:gdLst/>
              <a:ahLst/>
              <a:cxnLst/>
              <a:rect l="0" t="0" r="0" b="0"/>
              <a:pathLst>
                <a:path w="299045" h="64295">
                  <a:moveTo>
                    <a:pt x="292894" y="0"/>
                  </a:moveTo>
                  <a:lnTo>
                    <a:pt x="299044" y="12301"/>
                  </a:lnTo>
                  <a:lnTo>
                    <a:pt x="298582" y="13757"/>
                  </a:lnTo>
                  <a:lnTo>
                    <a:pt x="295951" y="17491"/>
                  </a:lnTo>
                  <a:lnTo>
                    <a:pt x="278630" y="20264"/>
                  </a:lnTo>
                  <a:lnTo>
                    <a:pt x="245920" y="21995"/>
                  </a:lnTo>
                  <a:lnTo>
                    <a:pt x="213614" y="27552"/>
                  </a:lnTo>
                  <a:lnTo>
                    <a:pt x="181297" y="28271"/>
                  </a:lnTo>
                  <a:lnTo>
                    <a:pt x="152936" y="28485"/>
                  </a:lnTo>
                  <a:lnTo>
                    <a:pt x="121226" y="34260"/>
                  </a:lnTo>
                  <a:lnTo>
                    <a:pt x="87328" y="40928"/>
                  </a:lnTo>
                  <a:lnTo>
                    <a:pt x="53674" y="46273"/>
                  </a:lnTo>
                  <a:lnTo>
                    <a:pt x="0" y="64294"/>
                  </a:lnTo>
                </a:path>
              </a:pathLst>
            </a:custGeom>
            <a:noFill/>
            <a:ln w="1905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grpSp>
      <p:sp>
        <p:nvSpPr>
          <p:cNvPr id="63515" name="SMARTInkShape-128"/>
          <p:cNvSpPr/>
          <p:nvPr/>
        </p:nvSpPr>
        <p:spPr bwMode="auto">
          <a:xfrm>
            <a:off x="2178038" y="6846022"/>
            <a:ext cx="807" cy="4835"/>
          </a:xfrm>
          <a:custGeom>
            <a:avLst/>
            <a:gdLst/>
            <a:ahLst/>
            <a:cxnLst/>
            <a:rect l="0" t="0" r="0" b="0"/>
            <a:pathLst>
              <a:path w="807" h="4835">
                <a:moveTo>
                  <a:pt x="0" y="0"/>
                </a:moveTo>
                <a:lnTo>
                  <a:pt x="806" y="4834"/>
                </a:lnTo>
              </a:path>
            </a:pathLst>
          </a:custGeom>
          <a:solidFill>
            <a:schemeClr val="accent1"/>
          </a:solidFill>
          <a:ln w="19050" cap="flat" cmpd="sng" algn="ctr">
            <a:solidFill>
              <a:srgbClr val="009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Tree>
  </p:cSld>
  <p:clrMapOvr>
    <a:masterClrMapping/>
  </p:clrMapOvr>
  <p:transition spd="med">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solidFill>
                  <a:srgbClr val="FFFFFF"/>
                </a:solidFill>
              </a:rPr>
              <a:t>Keep in Mind!!!</a:t>
            </a:r>
          </a:p>
        </p:txBody>
      </p:sp>
      <p:sp>
        <p:nvSpPr>
          <p:cNvPr id="54275" name="Rectangle 3"/>
          <p:cNvSpPr>
            <a:spLocks noGrp="1" noChangeArrowheads="1"/>
          </p:cNvSpPr>
          <p:nvPr>
            <p:ph type="body" idx="1"/>
          </p:nvPr>
        </p:nvSpPr>
        <p:spPr>
          <a:xfrm>
            <a:off x="533400" y="1371600"/>
            <a:ext cx="8229600" cy="4114800"/>
          </a:xfrm>
        </p:spPr>
        <p:txBody>
          <a:bodyPr/>
          <a:lstStyle/>
          <a:p>
            <a:r>
              <a:rPr lang="en-US"/>
              <a:t>Many, if not all, of the Sexually Transmitted Diseases can be transferred even if you use a birth control method.  And birth control is not 100% protection.  Some birth controls only help prevent pregnancy.  </a:t>
            </a:r>
          </a:p>
          <a:p>
            <a:r>
              <a:rPr lang="en-US"/>
              <a:t>Keep yourself healthy, choose the 100% method-</a:t>
            </a:r>
          </a:p>
        </p:txBody>
      </p:sp>
      <p:sp>
        <p:nvSpPr>
          <p:cNvPr id="54276" name="WordArt 4"/>
          <p:cNvSpPr>
            <a:spLocks noChangeArrowheads="1" noChangeShapeType="1" noTextEdit="1"/>
          </p:cNvSpPr>
          <p:nvPr/>
        </p:nvSpPr>
        <p:spPr bwMode="auto">
          <a:xfrm>
            <a:off x="3200400" y="5006975"/>
            <a:ext cx="4267200" cy="1851025"/>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solidFill>
                  <a:srgbClr val="FFFF00"/>
                </a:solidFill>
                <a:effectLst>
                  <a:outerShdw dist="53882" dir="2700000" algn="ctr" rotWithShape="0">
                    <a:srgbClr val="C0C0C0">
                      <a:alpha val="80000"/>
                    </a:srgbClr>
                  </a:outerShdw>
                </a:effectLst>
                <a:latin typeface="Times New Roman"/>
                <a:cs typeface="Times New Roman"/>
              </a:rPr>
              <a:t>ABSTINENCE!!</a:t>
            </a: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t>What Is Hepatitis B?</a:t>
            </a:r>
          </a:p>
        </p:txBody>
      </p:sp>
      <p:sp>
        <p:nvSpPr>
          <p:cNvPr id="9219" name="Rectangle 3"/>
          <p:cNvSpPr>
            <a:spLocks noGrp="1" noChangeArrowheads="1"/>
          </p:cNvSpPr>
          <p:nvPr>
            <p:ph type="body" idx="1"/>
          </p:nvPr>
        </p:nvSpPr>
        <p:spPr>
          <a:xfrm>
            <a:off x="457200" y="1981200"/>
            <a:ext cx="8229600" cy="4495800"/>
          </a:xfrm>
        </p:spPr>
        <p:txBody>
          <a:bodyPr/>
          <a:lstStyle/>
          <a:p>
            <a:r>
              <a:rPr lang="en-US"/>
              <a:t>Hepatitis B (also called </a:t>
            </a:r>
            <a:r>
              <a:rPr lang="en-US" b="1"/>
              <a:t>serum hepatitis</a:t>
            </a:r>
            <a:r>
              <a:rPr lang="en-US"/>
              <a:t>) is typically spread through infected bodily fluids.</a:t>
            </a:r>
          </a:p>
          <a:p>
            <a:pPr>
              <a:buFont typeface="Wingdings" pitchFamily="2" charset="2"/>
              <a:buNone/>
            </a:pPr>
            <a:endParaRPr lang="en-US"/>
          </a:p>
          <a:p>
            <a:r>
              <a:rPr lang="en-US"/>
              <a:t>HBV can cause a wide spectrum of symptoms ranging from general malaise to chronic liver disease that can lead to liver cancer. </a:t>
            </a: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How is it Spread?</a:t>
            </a:r>
          </a:p>
        </p:txBody>
      </p:sp>
      <p:sp>
        <p:nvSpPr>
          <p:cNvPr id="10243" name="Rectangle 3"/>
          <p:cNvSpPr>
            <a:spLocks noGrp="1" noChangeArrowheads="1"/>
          </p:cNvSpPr>
          <p:nvPr>
            <p:ph type="body" idx="1"/>
          </p:nvPr>
        </p:nvSpPr>
        <p:spPr>
          <a:xfrm>
            <a:off x="457200" y="1524000"/>
            <a:ext cx="8229600" cy="4572000"/>
          </a:xfrm>
        </p:spPr>
        <p:txBody>
          <a:bodyPr/>
          <a:lstStyle/>
          <a:p>
            <a:pPr>
              <a:lnSpc>
                <a:spcPct val="80000"/>
              </a:lnSpc>
            </a:pPr>
            <a:r>
              <a:rPr lang="en-US" sz="2800"/>
              <a:t>infected body fluids, such as blood, saliva, semen, vaginal fluids, tears, breast milk, and urine </a:t>
            </a:r>
          </a:p>
          <a:p>
            <a:pPr>
              <a:lnSpc>
                <a:spcPct val="80000"/>
              </a:lnSpc>
            </a:pPr>
            <a:r>
              <a:rPr lang="en-US" sz="2800"/>
              <a:t>#1 way- sexual activity with an HBV-infected person </a:t>
            </a:r>
          </a:p>
          <a:p>
            <a:pPr>
              <a:lnSpc>
                <a:spcPct val="80000"/>
              </a:lnSpc>
            </a:pPr>
            <a:r>
              <a:rPr lang="en-US" sz="2800"/>
              <a:t>transmission from HBV-infected mothers to their newborn babies </a:t>
            </a:r>
          </a:p>
          <a:p>
            <a:pPr>
              <a:lnSpc>
                <a:spcPct val="80000"/>
              </a:lnSpc>
            </a:pPr>
            <a:r>
              <a:rPr lang="en-US" sz="2800"/>
              <a:t>a contaminated blood transfusion (uncommon in the United States) </a:t>
            </a:r>
          </a:p>
          <a:p>
            <a:pPr>
              <a:lnSpc>
                <a:spcPct val="80000"/>
              </a:lnSpc>
            </a:pPr>
            <a:r>
              <a:rPr lang="en-US" sz="2800"/>
              <a:t>shared contaminated needles or syringes for injecting drugs </a:t>
            </a:r>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a:t>What Is Hepatitis C?</a:t>
            </a:r>
          </a:p>
        </p:txBody>
      </p:sp>
      <p:sp>
        <p:nvSpPr>
          <p:cNvPr id="11267" name="Rectangle 3"/>
          <p:cNvSpPr>
            <a:spLocks noGrp="1" noChangeArrowheads="1"/>
          </p:cNvSpPr>
          <p:nvPr>
            <p:ph type="body" idx="1"/>
          </p:nvPr>
        </p:nvSpPr>
        <p:spPr>
          <a:xfrm>
            <a:off x="457200" y="1981200"/>
            <a:ext cx="8229600" cy="4267200"/>
          </a:xfrm>
        </p:spPr>
        <p:txBody>
          <a:bodyPr/>
          <a:lstStyle/>
          <a:p>
            <a:r>
              <a:rPr lang="en-US" sz="2800"/>
              <a:t>The hepatitis C virus (HCV) is spread by direct contact with an infected person's blood. </a:t>
            </a:r>
          </a:p>
          <a:p>
            <a:r>
              <a:rPr lang="en-US" sz="2800"/>
              <a:t>The symptoms of the hepatitis C virus can be very similar to those of the hepatitis A and B viruses. </a:t>
            </a:r>
          </a:p>
          <a:p>
            <a:r>
              <a:rPr lang="en-US" sz="2800"/>
              <a:t>However, infection with the hepatitis C virus can lead to chronic liver disease and is the leading reason for liver transplant in the United States. </a:t>
            </a: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How is it Spread?</a:t>
            </a:r>
          </a:p>
        </p:txBody>
      </p:sp>
      <p:sp>
        <p:nvSpPr>
          <p:cNvPr id="12291" name="Rectangle 3"/>
          <p:cNvSpPr>
            <a:spLocks noGrp="1" noChangeArrowheads="1"/>
          </p:cNvSpPr>
          <p:nvPr>
            <p:ph type="body" idx="1"/>
          </p:nvPr>
        </p:nvSpPr>
        <p:spPr/>
        <p:txBody>
          <a:bodyPr/>
          <a:lstStyle/>
          <a:p>
            <a:r>
              <a:rPr lang="en-US" sz="2800"/>
              <a:t>sharing drug needles </a:t>
            </a:r>
          </a:p>
          <a:p>
            <a:r>
              <a:rPr lang="en-US" sz="2800"/>
              <a:t>getting a tattoo or body piercing with unsterilized tools </a:t>
            </a:r>
          </a:p>
          <a:p>
            <a:r>
              <a:rPr lang="en-US" sz="2800"/>
              <a:t>blood transfusions (especially ones that occurred before 1992; since then the U.S. blood supply has been routinely screened for the disease) </a:t>
            </a:r>
          </a:p>
          <a:p>
            <a:r>
              <a:rPr lang="en-US" sz="2800"/>
              <a:t>transmission from mother to newborn </a:t>
            </a:r>
          </a:p>
          <a:p>
            <a:r>
              <a:rPr lang="en-US" sz="2800"/>
              <a:t>sexual contact (although this is less common) </a:t>
            </a:r>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1694</TotalTime>
  <Words>3346</Words>
  <Application>Microsoft Office PowerPoint</Application>
  <PresentationFormat>On-screen Show (4:3)</PresentationFormat>
  <Paragraphs>198</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Impact</vt:lpstr>
      <vt:lpstr>Tahoma</vt:lpstr>
      <vt:lpstr>Times New Roman</vt:lpstr>
      <vt:lpstr>Wingdings</vt:lpstr>
      <vt:lpstr>Textured</vt:lpstr>
      <vt:lpstr>Sexually Transmitted Diseases/Infections</vt:lpstr>
      <vt:lpstr>What are STD’s/STI’s?</vt:lpstr>
      <vt:lpstr>What Is Hepatitis A? </vt:lpstr>
      <vt:lpstr>How is it Spread?</vt:lpstr>
      <vt:lpstr>Other Information</vt:lpstr>
      <vt:lpstr>What Is Hepatitis B?</vt:lpstr>
      <vt:lpstr>How is it Spread?</vt:lpstr>
      <vt:lpstr>What Is Hepatitis C?</vt:lpstr>
      <vt:lpstr>How is it Spread?</vt:lpstr>
      <vt:lpstr>Signs and Symptoms</vt:lpstr>
      <vt:lpstr>Genital Warts</vt:lpstr>
      <vt:lpstr>Info. about HPV</vt:lpstr>
      <vt:lpstr>HPV Cont.</vt:lpstr>
      <vt:lpstr>HPV cont.</vt:lpstr>
      <vt:lpstr>How is it Spread?</vt:lpstr>
      <vt:lpstr>HPV Prevention</vt:lpstr>
      <vt:lpstr>Treatment of HPV</vt:lpstr>
      <vt:lpstr>Other Info.</vt:lpstr>
      <vt:lpstr>Trichomoniasis</vt:lpstr>
      <vt:lpstr>Trichomoniasis Cont.</vt:lpstr>
      <vt:lpstr>Trichomoniasis Symptoms</vt:lpstr>
      <vt:lpstr>Tests and Treatment</vt:lpstr>
      <vt:lpstr>Aids/HIV</vt:lpstr>
      <vt:lpstr>How is it Spread?</vt:lpstr>
      <vt:lpstr>What does HIV do to the body?</vt:lpstr>
      <vt:lpstr>The three main ways the HIV virus is passed to a very young child are: </vt:lpstr>
      <vt:lpstr>Symptoms of AIDS/HIV</vt:lpstr>
      <vt:lpstr>HIV is not spread through: </vt:lpstr>
      <vt:lpstr>Herpes </vt:lpstr>
      <vt:lpstr>Type 1</vt:lpstr>
      <vt:lpstr>Type 2</vt:lpstr>
      <vt:lpstr>How is it Spread?</vt:lpstr>
      <vt:lpstr>Prevention against Herpes</vt:lpstr>
      <vt:lpstr>Gonorrhea</vt:lpstr>
      <vt:lpstr>Girl’s Symptoms-Gonnorhea</vt:lpstr>
      <vt:lpstr>Male Symptoms- Gonnorhea</vt:lpstr>
      <vt:lpstr>What can happen?</vt:lpstr>
      <vt:lpstr>What can happen cont.</vt:lpstr>
      <vt:lpstr>Treatment</vt:lpstr>
      <vt:lpstr>Chlamydia</vt:lpstr>
      <vt:lpstr>How is it Spread?</vt:lpstr>
      <vt:lpstr>Female Symptoms</vt:lpstr>
      <vt:lpstr>Male Symptoms</vt:lpstr>
      <vt:lpstr>What can happen?</vt:lpstr>
      <vt:lpstr>Treatment</vt:lpstr>
      <vt:lpstr>Syphilis</vt:lpstr>
      <vt:lpstr>The Four Stages</vt:lpstr>
      <vt:lpstr>Treatment and Other Facts</vt:lpstr>
      <vt:lpstr>Pubic Lice</vt:lpstr>
      <vt:lpstr>How do you know if you have it?</vt:lpstr>
      <vt:lpstr>What can happen?</vt:lpstr>
      <vt:lpstr>Treatment</vt:lpstr>
      <vt:lpstr>Remember:</vt:lpstr>
      <vt:lpstr>Keep in Mind!!!</vt:lpstr>
    </vt:vector>
  </TitlesOfParts>
  <Company>NAHS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dc:creator>
  <cp:lastModifiedBy>Kim M. Scott</cp:lastModifiedBy>
  <cp:revision>38</cp:revision>
  <dcterms:created xsi:type="dcterms:W3CDTF">2005-12-12T18:34:45Z</dcterms:created>
  <dcterms:modified xsi:type="dcterms:W3CDTF">2016-11-30T19:28:22Z</dcterms:modified>
</cp:coreProperties>
</file>