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3"/>
  </p:notesMasterIdLst>
  <p:handoutMasterIdLst>
    <p:handoutMasterId r:id="rId54"/>
  </p:handoutMasterIdLst>
  <p:sldIdLst>
    <p:sldId id="256" r:id="rId2"/>
    <p:sldId id="257" r:id="rId3"/>
    <p:sldId id="258" r:id="rId4"/>
    <p:sldId id="259" r:id="rId5"/>
    <p:sldId id="299" r:id="rId6"/>
    <p:sldId id="260" r:id="rId7"/>
    <p:sldId id="261" r:id="rId8"/>
    <p:sldId id="262" r:id="rId9"/>
    <p:sldId id="263" r:id="rId10"/>
    <p:sldId id="264" r:id="rId11"/>
    <p:sldId id="268" r:id="rId12"/>
    <p:sldId id="265" r:id="rId13"/>
    <p:sldId id="277" r:id="rId14"/>
    <p:sldId id="266" r:id="rId15"/>
    <p:sldId id="278" r:id="rId16"/>
    <p:sldId id="267" r:id="rId17"/>
    <p:sldId id="291" r:id="rId18"/>
    <p:sldId id="302" r:id="rId19"/>
    <p:sldId id="303" r:id="rId20"/>
    <p:sldId id="304" r:id="rId21"/>
    <p:sldId id="305" r:id="rId22"/>
    <p:sldId id="306" r:id="rId23"/>
    <p:sldId id="309" r:id="rId24"/>
    <p:sldId id="307" r:id="rId25"/>
    <p:sldId id="269" r:id="rId26"/>
    <p:sldId id="300" r:id="rId27"/>
    <p:sldId id="270" r:id="rId28"/>
    <p:sldId id="279" r:id="rId29"/>
    <p:sldId id="280" r:id="rId30"/>
    <p:sldId id="271" r:id="rId31"/>
    <p:sldId id="281" r:id="rId32"/>
    <p:sldId id="282" r:id="rId33"/>
    <p:sldId id="272" r:id="rId34"/>
    <p:sldId id="283" r:id="rId35"/>
    <p:sldId id="273" r:id="rId36"/>
    <p:sldId id="276" r:id="rId37"/>
    <p:sldId id="284" r:id="rId38"/>
    <p:sldId id="285" r:id="rId39"/>
    <p:sldId id="297" r:id="rId40"/>
    <p:sldId id="298" r:id="rId41"/>
    <p:sldId id="296" r:id="rId42"/>
    <p:sldId id="288" r:id="rId43"/>
    <p:sldId id="292" r:id="rId44"/>
    <p:sldId id="286" r:id="rId45"/>
    <p:sldId id="287" r:id="rId46"/>
    <p:sldId id="274" r:id="rId47"/>
    <p:sldId id="290" r:id="rId48"/>
    <p:sldId id="289" r:id="rId49"/>
    <p:sldId id="301" r:id="rId50"/>
    <p:sldId id="294" r:id="rId51"/>
    <p:sldId id="275" r:id="rId5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7C80"/>
    <a:srgbClr val="00FF99"/>
    <a:srgbClr val="99CCFF"/>
    <a:srgbClr val="66FF66"/>
    <a:srgbClr val="FFCC00"/>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p:cViewPr varScale="1">
        <p:scale>
          <a:sx n="101" d="100"/>
          <a:sy n="101" d="100"/>
        </p:scale>
        <p:origin x="132" y="2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79875"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79876"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7987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EB18E4A-B7C5-41B6-8A32-DE1F9B45CB51}" type="slidenum">
              <a:rPr lang="en-US"/>
              <a:pPr/>
              <a:t>‹#›</a:t>
            </a:fld>
            <a:endParaRPr lang="en-US"/>
          </a:p>
        </p:txBody>
      </p:sp>
    </p:spTree>
    <p:extLst>
      <p:ext uri="{BB962C8B-B14F-4D97-AF65-F5344CB8AC3E}">
        <p14:creationId xmlns:p14="http://schemas.microsoft.com/office/powerpoint/2010/main" val="126163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789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78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789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0845851-4B0D-4AA1-942D-CA75BB6A7887}" type="slidenum">
              <a:rPr lang="en-US"/>
              <a:pPr/>
              <a:t>‹#›</a:t>
            </a:fld>
            <a:endParaRPr lang="en-US"/>
          </a:p>
        </p:txBody>
      </p:sp>
    </p:spTree>
    <p:extLst>
      <p:ext uri="{BB962C8B-B14F-4D97-AF65-F5344CB8AC3E}">
        <p14:creationId xmlns:p14="http://schemas.microsoft.com/office/powerpoint/2010/main" val="3309330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654A39-B0D5-486A-B14C-8BD970D8BCB5}" type="slidenum">
              <a:rPr lang="en-US"/>
              <a:pPr/>
              <a:t>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653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14EE0-BEAD-43A5-AB80-AD0EEEE42664}" type="slidenum">
              <a:rPr lang="en-US"/>
              <a:pPr/>
              <a:t>11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420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246C2-6772-471F-8E34-1AB131F6B7AE}" type="slidenum">
              <a:rPr lang="en-US"/>
              <a:pPr/>
              <a:t>12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640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CDF56-11DB-41DA-85ED-D98CF466C4D8}" type="slidenum">
              <a:rPr lang="en-US"/>
              <a:pPr/>
              <a:t>14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207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8EF4D-5718-4A7E-BA88-4C2D69DDA7F0}" type="slidenum">
              <a:rPr lang="en-US"/>
              <a:pPr/>
              <a:t>16</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188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4CB9B-A1B2-497B-BBA2-4346EA4A4225}" type="slidenum">
              <a:rPr lang="en-US"/>
              <a:pPr/>
              <a:t>25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5126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77D95-CE1D-428E-9373-4BBABF3215F9}" type="slidenum">
              <a:rPr lang="en-US"/>
              <a:pPr/>
              <a:t>27</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430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BADDA-381C-47E1-A77E-24645E1804D3}" type="slidenum">
              <a:rPr lang="en-US"/>
              <a:pPr/>
              <a:t>30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7927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95ED4-3EE5-4F99-A313-5FB46CFDBFB2}" type="slidenum">
              <a:rPr lang="en-US"/>
              <a:pPr/>
              <a:t>33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74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5C161-7F57-4F8E-A254-826A96E99542}" type="slidenum">
              <a:rPr lang="en-US"/>
              <a:pPr/>
              <a:t>35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08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7BFFF-893C-4D5F-ACEF-58B6AEC5EDED}" type="slidenum">
              <a:rPr lang="en-US"/>
              <a:pPr/>
              <a:t>2</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536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39E8F-1F88-420D-A9A7-726892B8FFEA}" type="slidenum">
              <a:rPr lang="en-US"/>
              <a:pPr/>
              <a:t>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210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16FF9-F3EF-4309-AB6F-4EE38DCF3076}" type="slidenum">
              <a:rPr lang="en-US"/>
              <a:pPr/>
              <a:t>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638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59AE1-CDA1-48BB-8D84-F3243CC2F1E4}" type="slidenum">
              <a:rPr lang="en-US"/>
              <a:pPr/>
              <a:t>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377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2AEA4-BC12-4A5A-A3C4-91D8A327F751}"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119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A1776-122D-44F4-BE11-2E60BAE9AF6B}" type="slidenum">
              <a:rPr lang="en-US"/>
              <a:pPr/>
              <a:t>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312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24C38-64A4-4D8E-87CD-D81E7F450CCD}" type="slidenum">
              <a:rPr lang="en-US"/>
              <a:pPr/>
              <a:t>9</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659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3A755-0EBE-488C-BB3D-084E5C46056A}" type="slidenum">
              <a:rPr lang="en-US"/>
              <a:pPr/>
              <a:t>10</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235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9144000" cy="6858000"/>
            <a:chOff x="0" y="0"/>
            <a:chExt cx="5760" cy="4320"/>
          </a:xfrm>
        </p:grpSpPr>
        <p:sp>
          <p:nvSpPr>
            <p:cNvPr id="7782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77828"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77829" name="Group 5"/>
            <p:cNvGrpSpPr>
              <a:grpSpLocks/>
            </p:cNvGrpSpPr>
            <p:nvPr/>
          </p:nvGrpSpPr>
          <p:grpSpPr bwMode="auto">
            <a:xfrm>
              <a:off x="0" y="672"/>
              <a:ext cx="1806" cy="1989"/>
              <a:chOff x="0" y="672"/>
              <a:chExt cx="1806" cy="1989"/>
            </a:xfrm>
          </p:grpSpPr>
          <p:sp>
            <p:nvSpPr>
              <p:cNvPr id="77830"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77831"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77832"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77833"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77834"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77835"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77836"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77837"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77838"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77839"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77840"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77841" name="Rectangle 17"/>
          <p:cNvSpPr>
            <a:spLocks noGrp="1" noChangeArrowheads="1"/>
          </p:cNvSpPr>
          <p:nvPr>
            <p:ph type="ftr" sz="quarter" idx="3"/>
          </p:nvPr>
        </p:nvSpPr>
        <p:spPr/>
        <p:txBody>
          <a:bodyPr/>
          <a:lstStyle>
            <a:lvl1pPr>
              <a:defRPr/>
            </a:lvl1pPr>
          </a:lstStyle>
          <a:p>
            <a:endParaRPr lang="en-US"/>
          </a:p>
        </p:txBody>
      </p:sp>
      <p:sp>
        <p:nvSpPr>
          <p:cNvPr id="77842" name="Rectangle 18"/>
          <p:cNvSpPr>
            <a:spLocks noGrp="1" noChangeArrowheads="1"/>
          </p:cNvSpPr>
          <p:nvPr>
            <p:ph type="sldNum" sz="quarter" idx="4"/>
          </p:nvPr>
        </p:nvSpPr>
        <p:spPr/>
        <p:txBody>
          <a:bodyPr/>
          <a:lstStyle>
            <a:lvl1pPr>
              <a:defRPr/>
            </a:lvl1pPr>
          </a:lstStyle>
          <a:p>
            <a:fld id="{327AECDD-F366-4ADE-8E92-334C2A590B87}" type="slidenum">
              <a:rPr lang="en-US"/>
              <a:pPr/>
              <a:t>‹#›</a:t>
            </a:fld>
            <a:endParaRPr lang="en-US"/>
          </a:p>
        </p:txBody>
      </p:sp>
      <p:sp>
        <p:nvSpPr>
          <p:cNvPr id="778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778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transition spd="med">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322BC89-F029-4EAF-B756-BA840906EBE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6EFB603-08E3-4440-8CB5-8AA509812EA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6AC52D4-0D16-41B7-9074-1494D669370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B6B1756-1AB7-453D-963F-2E57DB5C00C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97EED3B-1737-4F82-B9E0-FB991644576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1F6BB86D-2C38-4CC3-A04A-53E82224131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8F62149-A83A-4F86-9586-87C57C86F72B}"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6088424C-07F0-4417-8EE6-CCD00029A56D}"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F9D9EA6-6FFF-41DF-B064-8471B4E8170F}"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687CA16-F885-4A5B-99E7-9D81BA4F3BA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680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5DCF3C5D-1026-4C7C-82BC-07EEB5E37FBA}" type="slidenum">
              <a:rPr lang="en-US"/>
              <a:pPr/>
              <a:t>‹#›</a:t>
            </a:fld>
            <a:endParaRPr lang="en-US"/>
          </a:p>
        </p:txBody>
      </p:sp>
      <p:grpSp>
        <p:nvGrpSpPr>
          <p:cNvPr id="76804" name="Group 4"/>
          <p:cNvGrpSpPr>
            <a:grpSpLocks/>
          </p:cNvGrpSpPr>
          <p:nvPr/>
        </p:nvGrpSpPr>
        <p:grpSpPr bwMode="auto">
          <a:xfrm>
            <a:off x="0" y="0"/>
            <a:ext cx="9144000" cy="546100"/>
            <a:chOff x="0" y="0"/>
            <a:chExt cx="5760" cy="344"/>
          </a:xfrm>
        </p:grpSpPr>
        <p:sp>
          <p:nvSpPr>
            <p:cNvPr id="768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7680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7680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7680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7680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768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768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768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768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76814"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15"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1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p:zoom/>
  </p:transition>
  <p:timing>
    <p:tnLst>
      <p:par>
        <p:cTn id="1" dur="indefinite" restart="never" nodeType="tmRoot"/>
      </p:par>
    </p:tnLst>
  </p:timing>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hyperlink" Target="http://images.google.com/imgres?imgurl=http://www.youngaddaction.org.uk/images/druginfo_tobacco.gif&amp;imgrefurl=http://www.youngaddaction.org.uk/druginfo_tobacco.htm&amp;h=228&amp;w=228&amp;sz=15&amp;hl=en&amp;start=2&amp;tbnid=GnT6YzPaL_X_OM:&amp;tbnh=108&amp;tbnw=108&amp;prev=/images?q=tobacco+effects&amp;gbv=2&amp;svnum=10&amp;hl=en" TargetMode="External"/><Relationship Id="rId7"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mf"/><Relationship Id="rId11" Type="http://schemas.openxmlformats.org/officeDocument/2006/relationships/image" Target="../media/image8.wmf"/><Relationship Id="rId5" Type="http://schemas.openxmlformats.org/officeDocument/2006/relationships/image" Target="../media/image2.wmf"/><Relationship Id="rId10" Type="http://schemas.openxmlformats.org/officeDocument/2006/relationships/image" Target="../media/image7.wmf"/><Relationship Id="rId4" Type="http://schemas.openxmlformats.org/officeDocument/2006/relationships/image" Target="../media/image1.jpeg"/><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cnn.com/2016/02/25/health/e-cigarette-explodes-in-mans-pock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health.umd.edu/sites/default/files/Hookah%20Brochure-%20Final_0.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5min.com/Video/How-Substance-Abuse-Affects-Your-Organs-326720262"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youtube.com/watch?v=yDzcYerwE4s&amp;feature=relate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areyouokwiththat.com/facts" TargetMode="External"/><Relationship Id="rId2" Type="http://schemas.openxmlformats.org/officeDocument/2006/relationships/hyperlink" Target="http://theantidrug.mondosearch.com/cgi-bin/MsmFind.exe?CFGNAME=MssFind.cfg&amp;query=drunk+driving" TargetMode="External"/><Relationship Id="rId1" Type="http://schemas.openxmlformats.org/officeDocument/2006/relationships/slideLayout" Target="../slideLayouts/slideLayout2.xml"/><Relationship Id="rId4" Type="http://schemas.openxmlformats.org/officeDocument/2006/relationships/hyperlink" Target="http://www.tobaccofreekids.org/facts_issues/toll_us/indian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www.dentistry.leeds.ac.uk/oralpath/viruses/viral%20infections/340%20images/other%20viral%20images/hairy%20leukoplakia.jpg&amp;imgrefurl=http://www.dentistry.leeds.ac.uk/oralpath/viruses/viral%20infections/EBV.htm&amp;h=540&amp;w=720&amp;sz=40&amp;hl=en&amp;start=4&amp;tbnid=2DcYA2aPrCYJnM:&amp;tbnh=105&amp;tbnw=140&amp;prev=/images?q=leukoplakia&amp;gbv=2&amp;svnum=10&amp;hl=en" TargetMode="External"/><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images.google.com/imgres?imgurl=http://www.deltadental.com/images/HomogenousLeukoplakia.jpg&amp;imgrefurl=http://www.deltadental.com/Public/OralHealth/detectingcancer.jsp&amp;h=362&amp;w=400&amp;sz=26&amp;hl=en&amp;start=17&amp;tbnid=qz8vwKGK_xfZYM:&amp;tbnh=112&amp;tbnw=124&amp;prev=/images?q=leukoplakia&amp;gbv=2&amp;svnum=10&amp;hl=en"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nonpc.org/cards/stink.gif&amp;imgrefurl=http://www.nonpc.org/cards/&amp;h=252&amp;w=312&amp;sz=17&amp;hl=en&amp;start=1&amp;tbnid=CRpr6VUZ-t3ONM:&amp;tbnh=95&amp;tbnw=117&amp;prev=/images?q=stink&amp;gbv=2&amp;svnum=10&amp;hl=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images.google.com/imgres?imgurl=http://www.surreycc.gov.uk/SCCWebsite/SCCWSImages.nsf/WebLookupImageByUNID/docid311590F5E213227780256D9000393344/$FILE/Smoker.jpg&amp;imgrefurl=http://www.surreycc.gov.uk/sccwebsite/sccwspages.nsf/LookupWebPagesPRINT/Young+people+and+smoking?OpenDocument&amp;Click=&amp;h=310&amp;w=345&amp;sz=9&amp;hl=en&amp;start=13&amp;tbnid=9VVfahr6e_bIMM:&amp;tbnh=108&amp;tbnw=120&amp;prev=/images?q=cartoon+smoker&amp;gbv=2&amp;svnum=10&amp;hl=en"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28800" y="1981200"/>
            <a:ext cx="5715000" cy="2266950"/>
          </a:xfrm>
          <a:solidFill>
            <a:schemeClr val="accent2"/>
          </a:solidFill>
        </p:spPr>
        <p:txBody>
          <a:bodyPr/>
          <a:lstStyle/>
          <a:p>
            <a:r>
              <a:rPr lang="en-US">
                <a:solidFill>
                  <a:schemeClr val="tx1"/>
                </a:solidFill>
                <a:latin typeface="Goudy Stout" pitchFamily="18" charset="0"/>
              </a:rPr>
              <a:t>Tobacco and Alcohol</a:t>
            </a:r>
          </a:p>
        </p:txBody>
      </p:sp>
      <p:sp>
        <p:nvSpPr>
          <p:cNvPr id="2051" name="Rectangle 3"/>
          <p:cNvSpPr>
            <a:spLocks noGrp="1" noChangeArrowheads="1"/>
          </p:cNvSpPr>
          <p:nvPr>
            <p:ph type="subTitle" idx="1"/>
          </p:nvPr>
        </p:nvSpPr>
        <p:spPr/>
        <p:txBody>
          <a:bodyPr/>
          <a:lstStyle/>
          <a:p>
            <a:r>
              <a:rPr lang="en-US"/>
              <a:t>Mrs. Scott’s Class</a:t>
            </a:r>
          </a:p>
          <a:p>
            <a:r>
              <a:rPr lang="en-US"/>
              <a:t>Health</a:t>
            </a:r>
          </a:p>
        </p:txBody>
      </p:sp>
      <p:pic>
        <p:nvPicPr>
          <p:cNvPr id="2057" name="Picture 9" descr="druginfo_tobacco">
            <a:hlinkClick r:id="rId3"/>
          </p:cNvPr>
          <p:cNvPicPr>
            <a:picLocks noChangeAspect="1" noChangeArrowheads="1"/>
          </p:cNvPicPr>
          <p:nvPr/>
        </p:nvPicPr>
        <p:blipFill>
          <a:blip r:embed="rId4" cstate="print"/>
          <a:srcRect/>
          <a:stretch>
            <a:fillRect/>
          </a:stretch>
        </p:blipFill>
        <p:spPr bwMode="auto">
          <a:xfrm>
            <a:off x="0" y="4419600"/>
            <a:ext cx="2438400" cy="2438400"/>
          </a:xfrm>
          <a:prstGeom prst="rect">
            <a:avLst/>
          </a:prstGeom>
          <a:noFill/>
        </p:spPr>
      </p:pic>
      <p:pic>
        <p:nvPicPr>
          <p:cNvPr id="2058" name="Picture 10" descr="MCj02343210000[1]"/>
          <p:cNvPicPr>
            <a:picLocks noChangeAspect="1" noChangeArrowheads="1"/>
          </p:cNvPicPr>
          <p:nvPr/>
        </p:nvPicPr>
        <p:blipFill>
          <a:blip r:embed="rId5" cstate="print"/>
          <a:srcRect/>
          <a:stretch>
            <a:fillRect/>
          </a:stretch>
        </p:blipFill>
        <p:spPr bwMode="auto">
          <a:xfrm>
            <a:off x="6561138" y="4287838"/>
            <a:ext cx="2582862" cy="2570162"/>
          </a:xfrm>
          <a:prstGeom prst="rect">
            <a:avLst/>
          </a:prstGeom>
          <a:noFill/>
        </p:spPr>
      </p:pic>
      <p:pic>
        <p:nvPicPr>
          <p:cNvPr id="2059" name="Picture 11" descr="MCj04115740000[1]"/>
          <p:cNvPicPr>
            <a:picLocks noChangeAspect="1" noChangeArrowheads="1"/>
          </p:cNvPicPr>
          <p:nvPr/>
        </p:nvPicPr>
        <p:blipFill>
          <a:blip r:embed="rId6" cstate="print"/>
          <a:srcRect/>
          <a:stretch>
            <a:fillRect/>
          </a:stretch>
        </p:blipFill>
        <p:spPr bwMode="auto">
          <a:xfrm>
            <a:off x="0" y="0"/>
            <a:ext cx="1612900" cy="1819275"/>
          </a:xfrm>
          <a:prstGeom prst="rect">
            <a:avLst/>
          </a:prstGeom>
          <a:noFill/>
        </p:spPr>
      </p:pic>
      <p:pic>
        <p:nvPicPr>
          <p:cNvPr id="2061" name="Picture 13" descr="MCj04104530000[1]"/>
          <p:cNvPicPr>
            <a:picLocks noChangeAspect="1" noChangeArrowheads="1"/>
          </p:cNvPicPr>
          <p:nvPr/>
        </p:nvPicPr>
        <p:blipFill>
          <a:blip r:embed="rId7" cstate="print"/>
          <a:srcRect/>
          <a:stretch>
            <a:fillRect/>
          </a:stretch>
        </p:blipFill>
        <p:spPr bwMode="auto">
          <a:xfrm>
            <a:off x="7845425" y="2133600"/>
            <a:ext cx="1298575" cy="2101850"/>
          </a:xfrm>
          <a:prstGeom prst="rect">
            <a:avLst/>
          </a:prstGeom>
          <a:noFill/>
        </p:spPr>
      </p:pic>
      <p:pic>
        <p:nvPicPr>
          <p:cNvPr id="2062" name="Picture 14" descr="MCj04080380000[1]"/>
          <p:cNvPicPr>
            <a:picLocks noChangeAspect="1" noChangeArrowheads="1"/>
          </p:cNvPicPr>
          <p:nvPr/>
        </p:nvPicPr>
        <p:blipFill>
          <a:blip r:embed="rId8" cstate="print"/>
          <a:srcRect/>
          <a:stretch>
            <a:fillRect/>
          </a:stretch>
        </p:blipFill>
        <p:spPr bwMode="auto">
          <a:xfrm>
            <a:off x="0" y="2286000"/>
            <a:ext cx="1435100" cy="1841500"/>
          </a:xfrm>
          <a:prstGeom prst="rect">
            <a:avLst/>
          </a:prstGeom>
          <a:noFill/>
        </p:spPr>
      </p:pic>
      <p:pic>
        <p:nvPicPr>
          <p:cNvPr id="2063" name="Picture 15" descr="MCj03049290000[1]"/>
          <p:cNvPicPr>
            <a:picLocks noChangeAspect="1" noChangeArrowheads="1"/>
          </p:cNvPicPr>
          <p:nvPr/>
        </p:nvPicPr>
        <p:blipFill>
          <a:blip r:embed="rId9" cstate="print"/>
          <a:srcRect/>
          <a:stretch>
            <a:fillRect/>
          </a:stretch>
        </p:blipFill>
        <p:spPr bwMode="auto">
          <a:xfrm>
            <a:off x="7913688" y="0"/>
            <a:ext cx="1230312" cy="1820863"/>
          </a:xfrm>
          <a:prstGeom prst="rect">
            <a:avLst/>
          </a:prstGeom>
          <a:noFill/>
        </p:spPr>
      </p:pic>
      <p:pic>
        <p:nvPicPr>
          <p:cNvPr id="2064" name="Picture 16" descr="MCj02909550000[1]"/>
          <p:cNvPicPr>
            <a:picLocks noChangeAspect="1" noChangeArrowheads="1"/>
          </p:cNvPicPr>
          <p:nvPr/>
        </p:nvPicPr>
        <p:blipFill>
          <a:blip r:embed="rId10" cstate="print"/>
          <a:srcRect/>
          <a:stretch>
            <a:fillRect/>
          </a:stretch>
        </p:blipFill>
        <p:spPr bwMode="auto">
          <a:xfrm>
            <a:off x="3733800" y="5410200"/>
            <a:ext cx="1606550" cy="1258888"/>
          </a:xfrm>
          <a:prstGeom prst="rect">
            <a:avLst/>
          </a:prstGeom>
          <a:noFill/>
        </p:spPr>
      </p:pic>
      <p:pic>
        <p:nvPicPr>
          <p:cNvPr id="2065" name="Picture 17" descr="MCj04064020000[1]"/>
          <p:cNvPicPr>
            <a:picLocks noChangeAspect="1" noChangeArrowheads="1"/>
          </p:cNvPicPr>
          <p:nvPr/>
        </p:nvPicPr>
        <p:blipFill>
          <a:blip r:embed="rId11" cstate="print"/>
          <a:srcRect/>
          <a:stretch>
            <a:fillRect/>
          </a:stretch>
        </p:blipFill>
        <p:spPr bwMode="auto">
          <a:xfrm>
            <a:off x="3886200" y="0"/>
            <a:ext cx="1409700" cy="192405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diamond(in)">
                                      <p:cBhvr>
                                        <p:cTn id="7" dur="2000"/>
                                        <p:tgtEl>
                                          <p:spTgt spid="2059"/>
                                        </p:tgtEl>
                                      </p:cBhvr>
                                    </p:animEffect>
                                  </p:childTnLst>
                                </p:cTn>
                              </p:par>
                              <p:par>
                                <p:cTn id="8" presetID="24" presetClass="entr" presetSubtype="0" fill="hold" nodeType="withEffect">
                                  <p:stCondLst>
                                    <p:cond delay="0"/>
                                  </p:stCondLst>
                                  <p:childTnLst>
                                    <p:set>
                                      <p:cBhvr>
                                        <p:cTn id="9" dur="1" fill="hold">
                                          <p:stCondLst>
                                            <p:cond delay="0"/>
                                          </p:stCondLst>
                                        </p:cTn>
                                        <p:tgtEl>
                                          <p:spTgt spid="2065"/>
                                        </p:tgtEl>
                                        <p:attrNameLst>
                                          <p:attrName>style.visibility</p:attrName>
                                        </p:attrNameLst>
                                      </p:cBhvr>
                                      <p:to>
                                        <p:strVal val="visible"/>
                                      </p:to>
                                    </p:set>
                                    <p:anim to="" calcmode="lin" valueType="num">
                                      <p:cBhvr>
                                        <p:cTn id="10" dur="1" fill="hold"/>
                                        <p:tgtEl>
                                          <p:spTgt spid="206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63"/>
                                        </p:tgtEl>
                                        <p:attrNameLst>
                                          <p:attrName>style.visibility</p:attrName>
                                        </p:attrNameLst>
                                      </p:cBhvr>
                                      <p:to>
                                        <p:strVal val="visible"/>
                                      </p:to>
                                    </p:set>
                                    <p:anim to="" calcmode="lin" valueType="num">
                                      <p:cBhvr>
                                        <p:cTn id="13" dur="1" fill="hold"/>
                                        <p:tgtEl>
                                          <p:spTgt spid="206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61"/>
                                        </p:tgtEl>
                                        <p:attrNameLst>
                                          <p:attrName>style.visibility</p:attrName>
                                        </p:attrNameLst>
                                      </p:cBhvr>
                                      <p:to>
                                        <p:strVal val="visible"/>
                                      </p:to>
                                    </p:set>
                                    <p:anim to="" calcmode="lin" valueType="num">
                                      <p:cBhvr>
                                        <p:cTn id="16" dur="1" fill="hold"/>
                                        <p:tgtEl>
                                          <p:spTgt spid="2061"/>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anim to="" calcmode="lin" valueType="num">
                                      <p:cBhvr>
                                        <p:cTn id="19" dur="1" fill="hold"/>
                                        <p:tgtEl>
                                          <p:spTgt spid="2062"/>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057"/>
                                        </p:tgtEl>
                                        <p:attrNameLst>
                                          <p:attrName>style.visibility</p:attrName>
                                        </p:attrNameLst>
                                      </p:cBhvr>
                                      <p:to>
                                        <p:strVal val="visible"/>
                                      </p:to>
                                    </p:set>
                                    <p:anim to="" calcmode="lin" valueType="num">
                                      <p:cBhvr>
                                        <p:cTn id="22" dur="1" fill="hold"/>
                                        <p:tgtEl>
                                          <p:spTgt spid="2057"/>
                                        </p:tgtEl>
                                        <p:attrNameLst>
                                          <p:attrName/>
                                        </p:attrNameLst>
                                      </p:cBhvr>
                                    </p:anim>
                                  </p:childTnLst>
                                </p:cTn>
                              </p:par>
                              <p:par>
                                <p:cTn id="23" presetID="35" presetClass="entr" presetSubtype="0" fill="hold" nodeType="withEffect">
                                  <p:stCondLst>
                                    <p:cond delay="0"/>
                                  </p:stCondLst>
                                  <p:childTnLst>
                                    <p:set>
                                      <p:cBhvr>
                                        <p:cTn id="24" dur="1" fill="hold">
                                          <p:stCondLst>
                                            <p:cond delay="0"/>
                                          </p:stCondLst>
                                        </p:cTn>
                                        <p:tgtEl>
                                          <p:spTgt spid="2064"/>
                                        </p:tgtEl>
                                        <p:attrNameLst>
                                          <p:attrName>style.visibility</p:attrName>
                                        </p:attrNameLst>
                                      </p:cBhvr>
                                      <p:to>
                                        <p:strVal val="visible"/>
                                      </p:to>
                                    </p:set>
                                    <p:animEffect transition="in" filter="fade">
                                      <p:cBhvr>
                                        <p:cTn id="25" dur="2000"/>
                                        <p:tgtEl>
                                          <p:spTgt spid="2064"/>
                                        </p:tgtEl>
                                      </p:cBhvr>
                                    </p:animEffect>
                                    <p:anim calcmode="lin" valueType="num">
                                      <p:cBhvr>
                                        <p:cTn id="26" dur="2000" fill="hold"/>
                                        <p:tgtEl>
                                          <p:spTgt spid="2064"/>
                                        </p:tgtEl>
                                        <p:attrNameLst>
                                          <p:attrName>style.rotation</p:attrName>
                                        </p:attrNameLst>
                                      </p:cBhvr>
                                      <p:tavLst>
                                        <p:tav tm="0">
                                          <p:val>
                                            <p:fltVal val="720"/>
                                          </p:val>
                                        </p:tav>
                                        <p:tav tm="100000">
                                          <p:val>
                                            <p:fltVal val="0"/>
                                          </p:val>
                                        </p:tav>
                                      </p:tavLst>
                                    </p:anim>
                                    <p:anim calcmode="lin" valueType="num">
                                      <p:cBhvr>
                                        <p:cTn id="27" dur="2000" fill="hold"/>
                                        <p:tgtEl>
                                          <p:spTgt spid="2064"/>
                                        </p:tgtEl>
                                        <p:attrNameLst>
                                          <p:attrName>ppt_h</p:attrName>
                                        </p:attrNameLst>
                                      </p:cBhvr>
                                      <p:tavLst>
                                        <p:tav tm="0">
                                          <p:val>
                                            <p:fltVal val="0"/>
                                          </p:val>
                                        </p:tav>
                                        <p:tav tm="100000">
                                          <p:val>
                                            <p:strVal val="#ppt_h"/>
                                          </p:val>
                                        </p:tav>
                                      </p:tavLst>
                                    </p:anim>
                                    <p:anim calcmode="lin" valueType="num">
                                      <p:cBhvr>
                                        <p:cTn id="28" dur="2000" fill="hold"/>
                                        <p:tgtEl>
                                          <p:spTgt spid="2064"/>
                                        </p:tgtEl>
                                        <p:attrNameLst>
                                          <p:attrName>ppt_w</p:attrName>
                                        </p:attrNameLst>
                                      </p:cBhvr>
                                      <p:tavLst>
                                        <p:tav tm="0">
                                          <p:val>
                                            <p:fltVal val="0"/>
                                          </p:val>
                                        </p:tav>
                                        <p:tav tm="100000">
                                          <p:val>
                                            <p:strVal val="#ppt_w"/>
                                          </p:val>
                                        </p:tav>
                                      </p:tavLst>
                                    </p:anim>
                                  </p:childTnLst>
                                </p:cTn>
                              </p:par>
                              <p:par>
                                <p:cTn id="29" presetID="24" presetClass="entr" presetSubtype="0" fill="hold" nodeType="withEffect">
                                  <p:stCondLst>
                                    <p:cond delay="0"/>
                                  </p:stCondLst>
                                  <p:childTnLst>
                                    <p:set>
                                      <p:cBhvr>
                                        <p:cTn id="30" dur="1" fill="hold">
                                          <p:stCondLst>
                                            <p:cond delay="0"/>
                                          </p:stCondLst>
                                        </p:cTn>
                                        <p:tgtEl>
                                          <p:spTgt spid="2058"/>
                                        </p:tgtEl>
                                        <p:attrNameLst>
                                          <p:attrName>style.visibility</p:attrName>
                                        </p:attrNameLst>
                                      </p:cBhvr>
                                      <p:to>
                                        <p:strVal val="visible"/>
                                      </p:to>
                                    </p:set>
                                    <p:anim to="" calcmode="lin" valueType="num">
                                      <p:cBhvr>
                                        <p:cTn id="31" dur="1" fill="hold"/>
                                        <p:tgtEl>
                                          <p:spTgt spid="20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639763"/>
          </a:xfrm>
        </p:spPr>
        <p:txBody>
          <a:bodyPr/>
          <a:lstStyle/>
          <a:p>
            <a:r>
              <a:rPr lang="en-US" sz="4000"/>
              <a:t>Long Term Effects</a:t>
            </a:r>
          </a:p>
        </p:txBody>
      </p:sp>
      <p:sp>
        <p:nvSpPr>
          <p:cNvPr id="25603" name="Rectangle 3"/>
          <p:cNvSpPr>
            <a:spLocks noGrp="1" noChangeArrowheads="1"/>
          </p:cNvSpPr>
          <p:nvPr>
            <p:ph type="body" idx="1"/>
          </p:nvPr>
        </p:nvSpPr>
        <p:spPr>
          <a:xfrm>
            <a:off x="609600" y="990600"/>
            <a:ext cx="7696200" cy="6172200"/>
          </a:xfrm>
        </p:spPr>
        <p:txBody>
          <a:bodyPr/>
          <a:lstStyle/>
          <a:p>
            <a:pPr>
              <a:lnSpc>
                <a:spcPct val="90000"/>
              </a:lnSpc>
            </a:pPr>
            <a:r>
              <a:rPr lang="en-US" sz="2800">
                <a:solidFill>
                  <a:srgbClr val="FFCC00"/>
                </a:solidFill>
              </a:rPr>
              <a:t>Chronic Bronchitis- cilia no longer function leads to build up of tar in the lungs, increase mucus secretion</a:t>
            </a:r>
          </a:p>
          <a:p>
            <a:pPr>
              <a:lnSpc>
                <a:spcPct val="90000"/>
              </a:lnSpc>
            </a:pPr>
            <a:r>
              <a:rPr lang="en-US" sz="2800"/>
              <a:t>Emphysema- tiny air sacs are destroyed, extremely hard to breath, lungs are not absorbing oxygen.  Like breathing through a straw.</a:t>
            </a:r>
          </a:p>
          <a:p>
            <a:pPr>
              <a:lnSpc>
                <a:spcPct val="90000"/>
              </a:lnSpc>
            </a:pPr>
            <a:r>
              <a:rPr lang="en-US" sz="2800">
                <a:solidFill>
                  <a:srgbClr val="FFCC00"/>
                </a:solidFill>
              </a:rPr>
              <a:t>Lung Cancer- Cilia in the bronchi are destroyed, cancerous cells can grow in these conditions.</a:t>
            </a:r>
          </a:p>
          <a:p>
            <a:pPr>
              <a:lnSpc>
                <a:spcPct val="90000"/>
              </a:lnSpc>
            </a:pPr>
            <a:r>
              <a:rPr lang="en-US" sz="2800"/>
              <a:t>Heart Disease and Stroke- nicotine constricts blood vessels or blood flow, also contributes to plaque buildup which causes hardened arteries.  This can lead to heart attacks. </a:t>
            </a:r>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Secondhand Smoke</a:t>
            </a:r>
          </a:p>
        </p:txBody>
      </p:sp>
      <p:sp>
        <p:nvSpPr>
          <p:cNvPr id="31747" name="Rectangle 3"/>
          <p:cNvSpPr>
            <a:spLocks noGrp="1" noChangeArrowheads="1"/>
          </p:cNvSpPr>
          <p:nvPr>
            <p:ph type="body" idx="1"/>
          </p:nvPr>
        </p:nvSpPr>
        <p:spPr>
          <a:xfrm>
            <a:off x="762000" y="1905000"/>
            <a:ext cx="7696200" cy="4648200"/>
          </a:xfrm>
        </p:spPr>
        <p:txBody>
          <a:bodyPr/>
          <a:lstStyle/>
          <a:p>
            <a:r>
              <a:rPr lang="en-US" dirty="0">
                <a:solidFill>
                  <a:srgbClr val="99CCFF"/>
                </a:solidFill>
              </a:rPr>
              <a:t>Two Types:</a:t>
            </a:r>
          </a:p>
          <a:p>
            <a:pPr lvl="1"/>
            <a:r>
              <a:rPr lang="en-US" u="sng" dirty="0" err="1">
                <a:solidFill>
                  <a:srgbClr val="99CCFF"/>
                </a:solidFill>
              </a:rPr>
              <a:t>Sidestream</a:t>
            </a:r>
            <a:r>
              <a:rPr lang="en-US" dirty="0">
                <a:solidFill>
                  <a:srgbClr val="99CCFF"/>
                </a:solidFill>
              </a:rPr>
              <a:t>- comes from the end of the burning tobacco.</a:t>
            </a:r>
          </a:p>
          <a:p>
            <a:pPr lvl="2"/>
            <a:r>
              <a:rPr lang="en-US" dirty="0">
                <a:solidFill>
                  <a:srgbClr val="99CCFF"/>
                </a:solidFill>
              </a:rPr>
              <a:t>This one </a:t>
            </a:r>
            <a:r>
              <a:rPr lang="en-US" b="1" u="sng" dirty="0">
                <a:solidFill>
                  <a:srgbClr val="99CCFF"/>
                </a:solidFill>
              </a:rPr>
              <a:t>is more dangerous</a:t>
            </a:r>
            <a:r>
              <a:rPr lang="en-US" dirty="0">
                <a:solidFill>
                  <a:srgbClr val="99CCFF"/>
                </a:solidFill>
              </a:rPr>
              <a:t> because it has a higher concentration of carcinogens, nicotine, and tar.</a:t>
            </a:r>
          </a:p>
          <a:p>
            <a:pPr lvl="1"/>
            <a:r>
              <a:rPr lang="en-US" u="sng" dirty="0">
                <a:solidFill>
                  <a:srgbClr val="99CCFF"/>
                </a:solidFill>
              </a:rPr>
              <a:t>Mainstream</a:t>
            </a:r>
            <a:r>
              <a:rPr lang="en-US" dirty="0">
                <a:solidFill>
                  <a:srgbClr val="99CCFF"/>
                </a:solidFill>
              </a:rPr>
              <a:t>- smoke inhaled and exhaled from the lungs of a smoker.</a:t>
            </a: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609600"/>
          </a:xfrm>
        </p:spPr>
        <p:txBody>
          <a:bodyPr/>
          <a:lstStyle/>
          <a:p>
            <a:r>
              <a:rPr lang="en-US" dirty="0"/>
              <a:t>Secondhand Smoke</a:t>
            </a:r>
          </a:p>
        </p:txBody>
      </p:sp>
      <p:sp>
        <p:nvSpPr>
          <p:cNvPr id="26627" name="Rectangle 3"/>
          <p:cNvSpPr>
            <a:spLocks noGrp="1" noChangeArrowheads="1"/>
          </p:cNvSpPr>
          <p:nvPr>
            <p:ph type="body" idx="1"/>
          </p:nvPr>
        </p:nvSpPr>
        <p:spPr>
          <a:xfrm>
            <a:off x="0" y="609600"/>
            <a:ext cx="8610600" cy="3886200"/>
          </a:xfrm>
        </p:spPr>
        <p:txBody>
          <a:bodyPr/>
          <a:lstStyle/>
          <a:p>
            <a:pPr>
              <a:lnSpc>
                <a:spcPct val="90000"/>
              </a:lnSpc>
            </a:pPr>
            <a:r>
              <a:rPr lang="en-US" sz="2800" dirty="0"/>
              <a:t>Secondhand smoke is a widespread threat to public health. According to the Surgeon General, "</a:t>
            </a:r>
            <a:r>
              <a:rPr lang="en-US" sz="2800" u="sng" dirty="0"/>
              <a:t>there is no safe level of exposure to secondhand smoke</a:t>
            </a:r>
            <a:r>
              <a:rPr lang="en-US" sz="2800" dirty="0"/>
              <a:t>," and smoke-free policies are the only effective way to protect nonsmokers from the health hazards of secondhand smoke.</a:t>
            </a:r>
          </a:p>
          <a:p>
            <a:pPr>
              <a:lnSpc>
                <a:spcPct val="90000"/>
              </a:lnSpc>
            </a:pPr>
            <a:r>
              <a:rPr lang="en-US" sz="2800" dirty="0"/>
              <a:t> Sitting in non-smoking sections of a restaurant do not protect you completely</a:t>
            </a:r>
            <a:r>
              <a:rPr lang="en-US" sz="2800" dirty="0" smtClean="0"/>
              <a:t>.</a:t>
            </a:r>
          </a:p>
          <a:p>
            <a:pPr>
              <a:lnSpc>
                <a:spcPct val="90000"/>
              </a:lnSpc>
              <a:buNone/>
            </a:pPr>
            <a:r>
              <a:rPr lang="en-US" sz="2800" dirty="0" smtClean="0"/>
              <a:t>  </a:t>
            </a:r>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endParaRPr lang="en-US" sz="2800" dirty="0"/>
          </a:p>
          <a:p>
            <a:pPr>
              <a:lnSpc>
                <a:spcPct val="90000"/>
              </a:lnSpc>
            </a:pPr>
            <a:r>
              <a:rPr lang="en-US" sz="2800" b="1" dirty="0">
                <a:solidFill>
                  <a:srgbClr val="FFCC00"/>
                </a:solidFill>
              </a:rPr>
              <a:t>If you can smell it, you’re breathing it in!</a:t>
            </a:r>
          </a:p>
        </p:txBody>
      </p:sp>
      <p:pic>
        <p:nvPicPr>
          <p:cNvPr id="4" name="Picture 5" descr="img020"/>
          <p:cNvPicPr>
            <a:picLocks noChangeAspect="1" noChangeArrowheads="1"/>
          </p:cNvPicPr>
          <p:nvPr/>
        </p:nvPicPr>
        <p:blipFill>
          <a:blip r:embed="rId3" cstate="print">
            <a:lum bright="6000" contrast="18000"/>
          </a:blip>
          <a:srcRect/>
          <a:stretch>
            <a:fillRect/>
          </a:stretch>
        </p:blipFill>
        <p:spPr bwMode="auto">
          <a:xfrm>
            <a:off x="4648200" y="3429000"/>
            <a:ext cx="4114800" cy="2727177"/>
          </a:xfrm>
          <a:prstGeom prst="rect">
            <a:avLst/>
          </a:prstGeom>
          <a:solidFill>
            <a:schemeClr val="tx1"/>
          </a:solidFill>
          <a:ln w="9525">
            <a:noFill/>
            <a:miter lim="800000"/>
            <a:headEnd/>
            <a:tailEnd/>
          </a:ln>
          <a:effectLst/>
        </p:spPr>
      </p:pic>
      <p:sp>
        <p:nvSpPr>
          <p:cNvPr id="2" name="TextBox 1"/>
          <p:cNvSpPr txBox="1"/>
          <p:nvPr/>
        </p:nvSpPr>
        <p:spPr>
          <a:xfrm>
            <a:off x="990600" y="4267200"/>
            <a:ext cx="2971800" cy="1200329"/>
          </a:xfrm>
          <a:prstGeom prst="rect">
            <a:avLst/>
          </a:prstGeom>
          <a:noFill/>
        </p:spPr>
        <p:txBody>
          <a:bodyPr wrap="square" rtlCol="0">
            <a:spAutoFit/>
          </a:bodyPr>
          <a:lstStyle/>
          <a:p>
            <a:r>
              <a:rPr lang="en-US" dirty="0" smtClean="0"/>
              <a:t>Luckily, all restaurants in Louisville and Southern Indiana are smoke free, if you eat indoors.   </a:t>
            </a:r>
            <a:endParaRPr lang="en-US" dirty="0"/>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a:t>More Secondhand Smoke Facts:</a:t>
            </a:r>
          </a:p>
        </p:txBody>
      </p:sp>
      <p:sp>
        <p:nvSpPr>
          <p:cNvPr id="81923" name="Rectangle 3"/>
          <p:cNvSpPr>
            <a:spLocks noGrp="1" noChangeArrowheads="1"/>
          </p:cNvSpPr>
          <p:nvPr>
            <p:ph type="body" idx="1"/>
          </p:nvPr>
        </p:nvSpPr>
        <p:spPr/>
        <p:txBody>
          <a:bodyPr/>
          <a:lstStyle/>
          <a:p>
            <a:pPr>
              <a:lnSpc>
                <a:spcPct val="80000"/>
              </a:lnSpc>
            </a:pPr>
            <a:r>
              <a:rPr lang="en-US" sz="2400" b="1" dirty="0">
                <a:solidFill>
                  <a:srgbClr val="FFFF99"/>
                </a:solidFill>
              </a:rPr>
              <a:t>Secondhand smoke contains 11 known cancer-causing poisons and 250 known toxins.</a:t>
            </a:r>
          </a:p>
          <a:p>
            <a:pPr>
              <a:lnSpc>
                <a:spcPct val="80000"/>
              </a:lnSpc>
            </a:pPr>
            <a:r>
              <a:rPr lang="en-US" sz="2400" b="1" dirty="0" smtClean="0">
                <a:solidFill>
                  <a:srgbClr val="FFFF99"/>
                </a:solidFill>
              </a:rPr>
              <a:t>In </a:t>
            </a:r>
            <a:r>
              <a:rPr lang="en-US" sz="2400" b="1" dirty="0">
                <a:solidFill>
                  <a:srgbClr val="FFFF99"/>
                </a:solidFill>
              </a:rPr>
              <a:t>2007, 49,000 nonsmokers died from secondhand smoke</a:t>
            </a:r>
            <a:r>
              <a:rPr lang="en-US" sz="2400" b="1" dirty="0" smtClean="0">
                <a:solidFill>
                  <a:srgbClr val="FFFF99"/>
                </a:solidFill>
              </a:rPr>
              <a:t>.</a:t>
            </a:r>
          </a:p>
          <a:p>
            <a:pPr>
              <a:lnSpc>
                <a:spcPct val="80000"/>
              </a:lnSpc>
            </a:pPr>
            <a:endParaRPr lang="en-US" sz="2400" b="1" dirty="0">
              <a:solidFill>
                <a:srgbClr val="FFFF99"/>
              </a:solidFill>
            </a:endParaRP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533400" y="0"/>
            <a:ext cx="8229600" cy="731838"/>
          </a:xfrm>
        </p:spPr>
        <p:txBody>
          <a:bodyPr/>
          <a:lstStyle/>
          <a:p>
            <a:r>
              <a:rPr lang="en-US" dirty="0"/>
              <a:t>Secondhand Smoke Cont.</a:t>
            </a:r>
          </a:p>
        </p:txBody>
      </p:sp>
      <p:sp>
        <p:nvSpPr>
          <p:cNvPr id="27653" name="Rectangle 5"/>
          <p:cNvSpPr>
            <a:spLocks noGrp="1" noChangeArrowheads="1"/>
          </p:cNvSpPr>
          <p:nvPr>
            <p:ph type="body" sz="half" idx="1"/>
          </p:nvPr>
        </p:nvSpPr>
        <p:spPr>
          <a:xfrm>
            <a:off x="228600" y="762000"/>
            <a:ext cx="8686800" cy="5562600"/>
          </a:xfrm>
        </p:spPr>
        <p:txBody>
          <a:bodyPr/>
          <a:lstStyle/>
          <a:p>
            <a:pPr>
              <a:lnSpc>
                <a:spcPct val="80000"/>
              </a:lnSpc>
            </a:pPr>
            <a:r>
              <a:rPr lang="en-US" sz="2400" b="1" dirty="0">
                <a:solidFill>
                  <a:srgbClr val="FFFF99"/>
                </a:solidFill>
              </a:rPr>
              <a:t>For children, breathing secondhand smoke causes: </a:t>
            </a:r>
          </a:p>
          <a:p>
            <a:pPr lvl="1">
              <a:lnSpc>
                <a:spcPct val="80000"/>
              </a:lnSpc>
            </a:pPr>
            <a:r>
              <a:rPr lang="en-US" b="1" dirty="0">
                <a:solidFill>
                  <a:srgbClr val="FFFF99"/>
                </a:solidFill>
              </a:rPr>
              <a:t>Acute respiratory </a:t>
            </a:r>
            <a:r>
              <a:rPr lang="en-US" b="1" dirty="0" smtClean="0">
                <a:solidFill>
                  <a:srgbClr val="FFFF99"/>
                </a:solidFill>
              </a:rPr>
              <a:t>infections and SIDS</a:t>
            </a:r>
            <a:endParaRPr lang="en-US" b="1" dirty="0">
              <a:solidFill>
                <a:srgbClr val="FFFF99"/>
              </a:solidFill>
            </a:endParaRPr>
          </a:p>
          <a:p>
            <a:pPr lvl="1">
              <a:lnSpc>
                <a:spcPct val="80000"/>
              </a:lnSpc>
            </a:pPr>
            <a:r>
              <a:rPr lang="en-US" b="1" dirty="0">
                <a:solidFill>
                  <a:srgbClr val="FFFF99"/>
                </a:solidFill>
              </a:rPr>
              <a:t>Increased risk of ear infections and sore </a:t>
            </a:r>
            <a:r>
              <a:rPr lang="en-US" b="1" dirty="0" smtClean="0">
                <a:solidFill>
                  <a:srgbClr val="FFFF99"/>
                </a:solidFill>
              </a:rPr>
              <a:t>throats, they stay sick a lot longer.</a:t>
            </a:r>
            <a:endParaRPr lang="en-US" b="1" dirty="0">
              <a:solidFill>
                <a:srgbClr val="FFFF99"/>
              </a:solidFill>
            </a:endParaRPr>
          </a:p>
          <a:p>
            <a:pPr lvl="1">
              <a:lnSpc>
                <a:spcPct val="80000"/>
              </a:lnSpc>
            </a:pPr>
            <a:r>
              <a:rPr lang="en-US" b="1" dirty="0">
                <a:solidFill>
                  <a:srgbClr val="FFFF99"/>
                </a:solidFill>
              </a:rPr>
              <a:t>Absent more from school</a:t>
            </a:r>
          </a:p>
          <a:p>
            <a:pPr lvl="1">
              <a:lnSpc>
                <a:spcPct val="80000"/>
              </a:lnSpc>
            </a:pPr>
            <a:r>
              <a:rPr lang="en-US" b="1" dirty="0">
                <a:solidFill>
                  <a:srgbClr val="FFFF99"/>
                </a:solidFill>
              </a:rPr>
              <a:t>Severe asthma</a:t>
            </a:r>
          </a:p>
          <a:p>
            <a:pPr lvl="1">
              <a:lnSpc>
                <a:spcPct val="80000"/>
              </a:lnSpc>
            </a:pPr>
            <a:r>
              <a:rPr lang="en-US" b="1" dirty="0">
                <a:solidFill>
                  <a:srgbClr val="FFFF99"/>
                </a:solidFill>
              </a:rPr>
              <a:t>Increases “acting out” behavioral problems, anxiety and depression </a:t>
            </a:r>
          </a:p>
          <a:p>
            <a:pPr lvl="1">
              <a:lnSpc>
                <a:spcPct val="80000"/>
              </a:lnSpc>
            </a:pPr>
            <a:r>
              <a:rPr lang="en-US" b="1" dirty="0">
                <a:solidFill>
                  <a:srgbClr val="FFFF99"/>
                </a:solidFill>
              </a:rPr>
              <a:t>Double the risk of developing lung cancer if they live with a smoker</a:t>
            </a:r>
          </a:p>
          <a:p>
            <a:pPr lvl="1">
              <a:lnSpc>
                <a:spcPct val="80000"/>
              </a:lnSpc>
            </a:pPr>
            <a:r>
              <a:rPr lang="en-US" b="1" dirty="0">
                <a:solidFill>
                  <a:srgbClr val="FFFF99"/>
                </a:solidFill>
              </a:rPr>
              <a:t>More likely to smoke themselves</a:t>
            </a:r>
          </a:p>
          <a:p>
            <a:pPr lvl="1">
              <a:lnSpc>
                <a:spcPct val="80000"/>
              </a:lnSpc>
            </a:pPr>
            <a:endParaRPr lang="en-US" b="1" dirty="0">
              <a:solidFill>
                <a:srgbClr val="FFFF99"/>
              </a:solidFill>
            </a:endParaRPr>
          </a:p>
          <a:p>
            <a:pPr lvl="1">
              <a:lnSpc>
                <a:spcPct val="80000"/>
              </a:lnSpc>
            </a:pPr>
            <a:endParaRPr lang="en-US" b="1" dirty="0">
              <a:solidFill>
                <a:srgbClr val="FFFF99"/>
              </a:solidFill>
            </a:endParaRPr>
          </a:p>
          <a:p>
            <a:pPr>
              <a:lnSpc>
                <a:spcPct val="80000"/>
              </a:lnSpc>
              <a:buFont typeface="Wingdings" pitchFamily="2" charset="2"/>
              <a:buNone/>
            </a:pPr>
            <a:endParaRPr lang="en-US" sz="2000" b="1" dirty="0"/>
          </a:p>
        </p:txBody>
      </p:sp>
      <p:sp>
        <p:nvSpPr>
          <p:cNvPr id="27655" name="Text Box 7"/>
          <p:cNvSpPr txBox="1">
            <a:spLocks noChangeArrowheads="1"/>
          </p:cNvSpPr>
          <p:nvPr/>
        </p:nvSpPr>
        <p:spPr bwMode="auto">
          <a:xfrm>
            <a:off x="4648200" y="6491287"/>
            <a:ext cx="7010400" cy="366713"/>
          </a:xfrm>
          <a:prstGeom prst="rect">
            <a:avLst/>
          </a:prstGeom>
          <a:noFill/>
          <a:ln w="9525">
            <a:noFill/>
            <a:miter lim="800000"/>
            <a:headEnd/>
            <a:tailEnd/>
          </a:ln>
          <a:effectLst/>
        </p:spPr>
        <p:txBody>
          <a:bodyPr>
            <a:spAutoFit/>
          </a:bodyPr>
          <a:lstStyle/>
          <a:p>
            <a:pPr>
              <a:spcBef>
                <a:spcPct val="50000"/>
              </a:spcBef>
            </a:pPr>
            <a:r>
              <a:rPr lang="en-US" dirty="0"/>
              <a:t>http://areyouokwiththat.com/facts/</a:t>
            </a:r>
          </a:p>
        </p:txBody>
      </p:sp>
      <p:pic>
        <p:nvPicPr>
          <p:cNvPr id="27657" name="Picture 9" descr="thumbnail"/>
          <p:cNvPicPr>
            <a:picLocks noChangeAspect="1" noChangeArrowheads="1"/>
          </p:cNvPicPr>
          <p:nvPr/>
        </p:nvPicPr>
        <p:blipFill>
          <a:blip r:embed="rId3" cstate="print"/>
          <a:srcRect/>
          <a:stretch>
            <a:fillRect/>
          </a:stretch>
        </p:blipFill>
        <p:spPr bwMode="auto">
          <a:xfrm>
            <a:off x="-100024" y="4721224"/>
            <a:ext cx="3224224" cy="2136775"/>
          </a:xfrm>
          <a:prstGeom prst="rect">
            <a:avLst/>
          </a:prstGeom>
          <a:noFill/>
        </p:spPr>
      </p:pic>
      <p:pic>
        <p:nvPicPr>
          <p:cNvPr id="27659" name="Picture 11" descr="thumbnail"/>
          <p:cNvPicPr>
            <a:picLocks noChangeAspect="1" noChangeArrowheads="1"/>
          </p:cNvPicPr>
          <p:nvPr/>
        </p:nvPicPr>
        <p:blipFill>
          <a:blip r:embed="rId4" cstate="print"/>
          <a:srcRect/>
          <a:stretch>
            <a:fillRect/>
          </a:stretch>
        </p:blipFill>
        <p:spPr bwMode="auto">
          <a:xfrm>
            <a:off x="5867400" y="4064000"/>
            <a:ext cx="3276600" cy="2538413"/>
          </a:xfrm>
          <a:prstGeom prst="rect">
            <a:avLst/>
          </a:prstGeom>
          <a:noFill/>
        </p:spPr>
      </p:pic>
      <p:sp>
        <p:nvSpPr>
          <p:cNvPr id="27660" name="WordArt 12"/>
          <p:cNvSpPr>
            <a:spLocks noChangeArrowheads="1" noChangeShapeType="1" noTextEdit="1"/>
          </p:cNvSpPr>
          <p:nvPr/>
        </p:nvSpPr>
        <p:spPr bwMode="auto">
          <a:xfrm>
            <a:off x="3276600" y="4953000"/>
            <a:ext cx="2219325"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chemeClr val="accent1"/>
                </a:solidFill>
                <a:effectLst>
                  <a:outerShdw dist="53882" dir="2700000" algn="ctr" rotWithShape="0">
                    <a:srgbClr val="9999FF">
                      <a:alpha val="80000"/>
                    </a:srgbClr>
                  </a:outerShdw>
                </a:effectLst>
                <a:latin typeface="Haettenschweiler"/>
              </a:rPr>
              <a:t>Child Abuse</a:t>
            </a: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4000" b="1">
                <a:solidFill>
                  <a:srgbClr val="FFFF99"/>
                </a:solidFill>
              </a:rPr>
              <a:t>Smoking while pregnant:</a:t>
            </a:r>
            <a:br>
              <a:rPr lang="en-US" sz="4000" b="1">
                <a:solidFill>
                  <a:srgbClr val="FFFF99"/>
                </a:solidFill>
              </a:rPr>
            </a:br>
            <a:endParaRPr lang="en-US" sz="4000" b="1">
              <a:solidFill>
                <a:srgbClr val="FFFF99"/>
              </a:solidFill>
            </a:endParaRPr>
          </a:p>
        </p:txBody>
      </p:sp>
      <p:sp>
        <p:nvSpPr>
          <p:cNvPr id="82947" name="Rectangle 3"/>
          <p:cNvSpPr>
            <a:spLocks noGrp="1" noChangeArrowheads="1"/>
          </p:cNvSpPr>
          <p:nvPr>
            <p:ph type="body" idx="1"/>
          </p:nvPr>
        </p:nvSpPr>
        <p:spPr>
          <a:xfrm>
            <a:off x="228600" y="1295400"/>
            <a:ext cx="8458200" cy="5562600"/>
          </a:xfrm>
        </p:spPr>
        <p:txBody>
          <a:bodyPr/>
          <a:lstStyle/>
          <a:p>
            <a:pPr lvl="1">
              <a:lnSpc>
                <a:spcPct val="80000"/>
              </a:lnSpc>
            </a:pPr>
            <a:r>
              <a:rPr lang="en-US" sz="1800" b="1">
                <a:solidFill>
                  <a:srgbClr val="FFCC00"/>
                </a:solidFill>
              </a:rPr>
              <a:t>You have to be responsible when you become a parent, that includes not smoking and not being around people that smoke.</a:t>
            </a:r>
          </a:p>
          <a:p>
            <a:pPr lvl="1">
              <a:lnSpc>
                <a:spcPct val="80000"/>
              </a:lnSpc>
            </a:pPr>
            <a:r>
              <a:rPr lang="en-US" sz="1800" b="1">
                <a:solidFill>
                  <a:srgbClr val="FFCC00"/>
                </a:solidFill>
              </a:rPr>
              <a:t>Smoking damages the blood vessels (which is the reason it can cause heart attacks and stokes) and therefore harm the blood vessels of the baby and the placenta. </a:t>
            </a:r>
          </a:p>
          <a:p>
            <a:pPr lvl="2">
              <a:lnSpc>
                <a:spcPct val="80000"/>
              </a:lnSpc>
            </a:pPr>
            <a:r>
              <a:rPr lang="en-US" sz="1600" b="1">
                <a:solidFill>
                  <a:srgbClr val="FFCC00"/>
                </a:solidFill>
              </a:rPr>
              <a:t>The longer you smoke the more damage it does to the placenta and the more likely it is that your baby will be starving for food and oxygen. This the reason that many babies of smokers are smaller and stressed, and can be born prematurely.</a:t>
            </a:r>
          </a:p>
          <a:p>
            <a:pPr lvl="1">
              <a:lnSpc>
                <a:spcPct val="80000"/>
              </a:lnSpc>
            </a:pPr>
            <a:r>
              <a:rPr lang="en-US" sz="1800" b="1"/>
              <a:t>Heavy smoking can cause such damage to the placenta that it becomes detached from your uterine wall and cause the death of your baby (and serious risk for you too). In fact smoking is estimated to be responsible for around 10% of all prenatal infant deaths.</a:t>
            </a:r>
            <a:endParaRPr lang="en-US" sz="1800" b="1">
              <a:solidFill>
                <a:srgbClr val="FFFF99"/>
              </a:solidFill>
            </a:endParaRPr>
          </a:p>
          <a:p>
            <a:pPr lvl="1">
              <a:lnSpc>
                <a:spcPct val="80000"/>
              </a:lnSpc>
            </a:pPr>
            <a:r>
              <a:rPr lang="en-US" sz="1800" b="1">
                <a:solidFill>
                  <a:srgbClr val="FFFF99"/>
                </a:solidFill>
              </a:rPr>
              <a:t>Your child is born with nicotine dependence and will have to go through nicotine withdrawal in their first weeks of life as the baby becomes increasingly irritable as they withdraw from the drug.</a:t>
            </a:r>
          </a:p>
          <a:p>
            <a:pPr lvl="1">
              <a:lnSpc>
                <a:spcPct val="80000"/>
              </a:lnSpc>
            </a:pPr>
            <a:r>
              <a:rPr lang="en-US" sz="1800" b="1"/>
              <a:t>As a new mother, you are likely to be stressed enough with a new baby, but having to see and deal with it's addiction withdrawal is not something that I'd wish on anyone!</a:t>
            </a:r>
            <a:endParaRPr lang="en-US" sz="1800" b="1">
              <a:solidFill>
                <a:srgbClr val="FFFF99"/>
              </a:solidFill>
            </a:endParaRPr>
          </a:p>
          <a:p>
            <a:pPr>
              <a:lnSpc>
                <a:spcPct val="80000"/>
              </a:lnSpc>
            </a:pPr>
            <a:endParaRPr lang="en-US" sz="2000"/>
          </a:p>
        </p:txBody>
      </p:sp>
      <p:sp>
        <p:nvSpPr>
          <p:cNvPr id="82948" name="Rectangle 4"/>
          <p:cNvSpPr>
            <a:spLocks noChangeArrowheads="1"/>
          </p:cNvSpPr>
          <p:nvPr/>
        </p:nvSpPr>
        <p:spPr bwMode="auto">
          <a:xfrm>
            <a:off x="1625600" y="6491288"/>
            <a:ext cx="7518400" cy="366712"/>
          </a:xfrm>
          <a:prstGeom prst="rect">
            <a:avLst/>
          </a:prstGeom>
          <a:noFill/>
          <a:ln w="9525">
            <a:noFill/>
            <a:miter lim="800000"/>
            <a:headEnd/>
            <a:tailEnd/>
          </a:ln>
          <a:effectLst/>
        </p:spPr>
        <p:txBody>
          <a:bodyPr wrap="none">
            <a:spAutoFit/>
          </a:bodyPr>
          <a:lstStyle/>
          <a:p>
            <a:r>
              <a:rPr lang="en-US"/>
              <a:t>http://ezinearticles.com/?Effects-of-Smoking-While-Pregnant&amp;id=880429</a:t>
            </a:r>
          </a:p>
        </p:txBody>
      </p:sp>
      <p:pic>
        <p:nvPicPr>
          <p:cNvPr id="82950" name="Picture 6" descr="thumbnail"/>
          <p:cNvPicPr>
            <a:picLocks noChangeAspect="1" noChangeArrowheads="1"/>
          </p:cNvPicPr>
          <p:nvPr/>
        </p:nvPicPr>
        <p:blipFill>
          <a:blip r:embed="rId2" cstate="print"/>
          <a:srcRect/>
          <a:stretch>
            <a:fillRect/>
          </a:stretch>
        </p:blipFill>
        <p:spPr bwMode="auto">
          <a:xfrm>
            <a:off x="0" y="5715000"/>
            <a:ext cx="1524000" cy="1143000"/>
          </a:xfrm>
          <a:prstGeom prst="rect">
            <a:avLst/>
          </a:prstGeom>
          <a:noFill/>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731838"/>
          </a:xfrm>
        </p:spPr>
        <p:txBody>
          <a:bodyPr/>
          <a:lstStyle/>
          <a:p>
            <a:r>
              <a:rPr lang="en-US"/>
              <a:t>Smoke Free Benefits</a:t>
            </a:r>
          </a:p>
        </p:txBody>
      </p:sp>
      <p:sp>
        <p:nvSpPr>
          <p:cNvPr id="29699" name="Rectangle 3"/>
          <p:cNvSpPr>
            <a:spLocks noGrp="1" noChangeArrowheads="1"/>
          </p:cNvSpPr>
          <p:nvPr>
            <p:ph type="body" idx="1"/>
          </p:nvPr>
        </p:nvSpPr>
        <p:spPr>
          <a:xfrm>
            <a:off x="762000" y="1219200"/>
            <a:ext cx="7696200" cy="4724400"/>
          </a:xfrm>
        </p:spPr>
        <p:txBody>
          <a:bodyPr/>
          <a:lstStyle/>
          <a:p>
            <a:pPr>
              <a:lnSpc>
                <a:spcPct val="90000"/>
              </a:lnSpc>
            </a:pPr>
            <a:r>
              <a:rPr lang="en-US">
                <a:solidFill>
                  <a:srgbClr val="CCFFFF"/>
                </a:solidFill>
              </a:rPr>
              <a:t>Lowers risk of getting lung, mouth, throat cancer, heart disease, and stroke.  </a:t>
            </a:r>
          </a:p>
          <a:p>
            <a:pPr>
              <a:lnSpc>
                <a:spcPct val="90000"/>
              </a:lnSpc>
            </a:pPr>
            <a:r>
              <a:rPr lang="en-US">
                <a:solidFill>
                  <a:srgbClr val="CCFFFF"/>
                </a:solidFill>
              </a:rPr>
              <a:t>Improves cardiovascular endurance and lung function.</a:t>
            </a:r>
          </a:p>
          <a:p>
            <a:pPr>
              <a:lnSpc>
                <a:spcPct val="90000"/>
              </a:lnSpc>
            </a:pPr>
            <a:r>
              <a:rPr lang="en-US">
                <a:solidFill>
                  <a:srgbClr val="CCFFFF"/>
                </a:solidFill>
              </a:rPr>
              <a:t>You’re not dependent upon something.</a:t>
            </a:r>
          </a:p>
          <a:p>
            <a:pPr>
              <a:lnSpc>
                <a:spcPct val="90000"/>
              </a:lnSpc>
            </a:pPr>
            <a:r>
              <a:rPr lang="en-US">
                <a:solidFill>
                  <a:srgbClr val="CCFFFF"/>
                </a:solidFill>
              </a:rPr>
              <a:t>You don’t STINK!</a:t>
            </a:r>
          </a:p>
          <a:p>
            <a:pPr>
              <a:lnSpc>
                <a:spcPct val="90000"/>
              </a:lnSpc>
            </a:pPr>
            <a:r>
              <a:rPr lang="en-US">
                <a:solidFill>
                  <a:srgbClr val="CCFFFF"/>
                </a:solidFill>
              </a:rPr>
              <a:t>You’ll have healthier skin, less wrinkles, and fresh breath!</a:t>
            </a:r>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lstStyle/>
          <a:p>
            <a:r>
              <a:rPr lang="en-US" b="1" dirty="0" smtClean="0"/>
              <a:t>Deaths in Indiana from Smoking</a:t>
            </a:r>
            <a:br>
              <a:rPr lang="en-US" b="1" dirty="0" smtClean="0"/>
            </a:br>
            <a:endParaRPr lang="en-US" dirty="0"/>
          </a:p>
        </p:txBody>
      </p:sp>
      <p:sp>
        <p:nvSpPr>
          <p:cNvPr id="3" name="Content Placeholder 2"/>
          <p:cNvSpPr>
            <a:spLocks noGrp="1"/>
          </p:cNvSpPr>
          <p:nvPr>
            <p:ph idx="1"/>
          </p:nvPr>
        </p:nvSpPr>
        <p:spPr/>
        <p:txBody>
          <a:bodyPr/>
          <a:lstStyle/>
          <a:p>
            <a:r>
              <a:rPr lang="en-US" sz="2800" dirty="0" smtClean="0"/>
              <a:t>Adults who die each year from their own smoking-</a:t>
            </a:r>
            <a:r>
              <a:rPr lang="en-US" sz="2800" b="1" dirty="0" smtClean="0"/>
              <a:t>9,700</a:t>
            </a:r>
            <a:r>
              <a:rPr lang="en-US" sz="2800" dirty="0" smtClean="0"/>
              <a:t> </a:t>
            </a:r>
          </a:p>
          <a:p>
            <a:r>
              <a:rPr lang="en-US" sz="2800" dirty="0" smtClean="0"/>
              <a:t>Kids now under 18 and alive in Indiana who will ultimately die prematurely from smoking </a:t>
            </a:r>
            <a:r>
              <a:rPr lang="en-US" sz="2800" b="1" dirty="0" smtClean="0"/>
              <a:t>160,000</a:t>
            </a:r>
            <a:endParaRPr lang="en-US" sz="2800" dirty="0" smtClean="0"/>
          </a:p>
          <a:p>
            <a:r>
              <a:rPr lang="en-US" sz="2800" dirty="0" smtClean="0"/>
              <a:t>Smoking kills more people than alcohol, AIDS, car crashes, illegal drugs, murders, and suicides combined — and thousands more die from other tobacco-related causes — such as fires caused by smoking (more than 1,000 deaths/year nationwide) and smokeless tobacco use.</a:t>
            </a:r>
          </a:p>
          <a:p>
            <a:endParaRPr lang="en-US" dirty="0"/>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E-Cigarettes</a:t>
            </a:r>
            <a:endParaRPr lang="en-US" dirty="0"/>
          </a:p>
        </p:txBody>
      </p:sp>
      <p:sp>
        <p:nvSpPr>
          <p:cNvPr id="3" name="Content Placeholder 2"/>
          <p:cNvSpPr>
            <a:spLocks noGrp="1"/>
          </p:cNvSpPr>
          <p:nvPr>
            <p:ph idx="1"/>
          </p:nvPr>
        </p:nvSpPr>
        <p:spPr>
          <a:xfrm>
            <a:off x="457200" y="1371600"/>
            <a:ext cx="8229600" cy="3886200"/>
          </a:xfrm>
        </p:spPr>
        <p:txBody>
          <a:bodyPr/>
          <a:lstStyle/>
          <a:p>
            <a:r>
              <a:rPr lang="en-US" dirty="0"/>
              <a:t>B</a:t>
            </a:r>
            <a:r>
              <a:rPr lang="en-US" dirty="0" smtClean="0"/>
              <a:t>attery-operated </a:t>
            </a:r>
            <a:r>
              <a:rPr lang="en-US" dirty="0"/>
              <a:t>devices designed to deliver nicotine with flavorings and other chemicals to users in vapor instead of smoke. </a:t>
            </a:r>
            <a:endParaRPr lang="en-US" dirty="0" smtClean="0"/>
          </a:p>
          <a:p>
            <a:r>
              <a:rPr lang="en-US" dirty="0" smtClean="0"/>
              <a:t>They can </a:t>
            </a:r>
            <a:r>
              <a:rPr lang="en-US" dirty="0"/>
              <a:t>resemble traditional tobacco cigarettes, cigars or pipes, or even everyday items like pens or USB memory </a:t>
            </a:r>
            <a:r>
              <a:rPr lang="en-US" dirty="0" smtClean="0"/>
              <a:t>sticks.  More </a:t>
            </a:r>
            <a:r>
              <a:rPr lang="en-US" dirty="0"/>
              <a:t>than 250 different e-cigarette brands are currently on the market.</a:t>
            </a:r>
          </a:p>
        </p:txBody>
      </p:sp>
      <p:pic>
        <p:nvPicPr>
          <p:cNvPr id="1026" name="Picture 2" descr="https://d14rmgtrwzf5a.cloudfront.net/sites/default/files/ecigsi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76200"/>
            <a:ext cx="1660525" cy="149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99651"/>
      </p:ext>
    </p:extLst>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
            <a:ext cx="8229600" cy="1371600"/>
          </a:xfrm>
        </p:spPr>
        <p:txBody>
          <a:bodyPr/>
          <a:lstStyle/>
          <a:p>
            <a:r>
              <a:rPr lang="en-US" dirty="0" smtClean="0"/>
              <a:t>E-Cigarette Effects</a:t>
            </a:r>
            <a:endParaRPr lang="en-US" dirty="0"/>
          </a:p>
        </p:txBody>
      </p:sp>
      <p:sp>
        <p:nvSpPr>
          <p:cNvPr id="3" name="Content Placeholder 2"/>
          <p:cNvSpPr>
            <a:spLocks noGrp="1"/>
          </p:cNvSpPr>
          <p:nvPr>
            <p:ph idx="1"/>
          </p:nvPr>
        </p:nvSpPr>
        <p:spPr>
          <a:xfrm>
            <a:off x="419100" y="990600"/>
            <a:ext cx="8229600" cy="3886200"/>
          </a:xfrm>
        </p:spPr>
        <p:txBody>
          <a:bodyPr/>
          <a:lstStyle/>
          <a:p>
            <a:r>
              <a:rPr lang="en-US" sz="3000" dirty="0"/>
              <a:t>Although they do not produce tobacco smoke, e-cigarettes still contain nicotine and other potentially harmful </a:t>
            </a:r>
            <a:r>
              <a:rPr lang="en-US" sz="3000" dirty="0" smtClean="0"/>
              <a:t>chemicals.</a:t>
            </a:r>
          </a:p>
          <a:p>
            <a:r>
              <a:rPr lang="en-US" sz="3000" dirty="0" smtClean="0"/>
              <a:t>Nicotine </a:t>
            </a:r>
            <a:r>
              <a:rPr lang="en-US" sz="3000" dirty="0"/>
              <a:t>is a highly addictive drug, and recent research suggests nicotine exposure may also prime the brain to become addicted to other </a:t>
            </a:r>
            <a:r>
              <a:rPr lang="en-US" sz="3000" dirty="0" smtClean="0"/>
              <a:t>substances.  </a:t>
            </a:r>
          </a:p>
          <a:p>
            <a:r>
              <a:rPr lang="en-US" sz="3000" dirty="0" smtClean="0"/>
              <a:t>Users can still experience all of the health consequences from stimulant use: constriction of arteries, heart attacks, etc.</a:t>
            </a:r>
          </a:p>
        </p:txBody>
      </p:sp>
    </p:spTree>
    <p:extLst>
      <p:ext uri="{BB962C8B-B14F-4D97-AF65-F5344CB8AC3E}">
        <p14:creationId xmlns:p14="http://schemas.microsoft.com/office/powerpoint/2010/main" val="2388193998"/>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639763"/>
          </a:xfrm>
        </p:spPr>
        <p:txBody>
          <a:bodyPr/>
          <a:lstStyle/>
          <a:p>
            <a:r>
              <a:rPr lang="en-US" sz="4000"/>
              <a:t>Tobacco: What’s in that Stuff?</a:t>
            </a:r>
          </a:p>
        </p:txBody>
      </p:sp>
      <p:sp>
        <p:nvSpPr>
          <p:cNvPr id="18435" name="Rectangle 3"/>
          <p:cNvSpPr>
            <a:spLocks noGrp="1" noChangeArrowheads="1"/>
          </p:cNvSpPr>
          <p:nvPr>
            <p:ph type="body" idx="1"/>
          </p:nvPr>
        </p:nvSpPr>
        <p:spPr>
          <a:xfrm>
            <a:off x="762000" y="1143000"/>
            <a:ext cx="7696200" cy="4800600"/>
          </a:xfrm>
        </p:spPr>
        <p:txBody>
          <a:bodyPr/>
          <a:lstStyle/>
          <a:p>
            <a:r>
              <a:rPr lang="en-US" sz="2800"/>
              <a:t>Tobacco use, especially smoking, is the #1 cause of preventable disease and death in the US.</a:t>
            </a:r>
          </a:p>
          <a:p>
            <a:r>
              <a:rPr lang="en-US" sz="2800"/>
              <a:t>Nicotine is the addictive drug that is found in the leaves of the tobacco plant.</a:t>
            </a:r>
          </a:p>
          <a:p>
            <a:pPr lvl="1"/>
            <a:r>
              <a:rPr lang="en-US" sz="2400"/>
              <a:t>It is a </a:t>
            </a:r>
            <a:r>
              <a:rPr lang="en-US" sz="2400" u="sng"/>
              <a:t>stimulant</a:t>
            </a:r>
            <a:r>
              <a:rPr lang="en-US" sz="2400"/>
              <a:t>.</a:t>
            </a:r>
          </a:p>
          <a:p>
            <a:pPr lvl="2"/>
            <a:r>
              <a:rPr lang="en-US" sz="2000"/>
              <a:t>Speeds up heart rate, the central nervous system, and other organs.  </a:t>
            </a:r>
          </a:p>
          <a:p>
            <a:pPr lvl="1"/>
            <a:r>
              <a:rPr lang="en-US" sz="2400"/>
              <a:t>Once addicted it takes more and more tobacco to satisfy the craving.</a:t>
            </a:r>
          </a:p>
          <a:p>
            <a:pPr lvl="2">
              <a:buFont typeface="Wingdings" pitchFamily="2" charset="2"/>
              <a:buNone/>
            </a:pPr>
            <a:endParaRPr lang="en-US" sz="2000"/>
          </a:p>
        </p:txBody>
      </p:sp>
      <p:pic>
        <p:nvPicPr>
          <p:cNvPr id="18436" name="Picture 4" descr="MCj01975260000[1]"/>
          <p:cNvPicPr>
            <a:picLocks noChangeAspect="1" noChangeArrowheads="1"/>
          </p:cNvPicPr>
          <p:nvPr/>
        </p:nvPicPr>
        <p:blipFill>
          <a:blip r:embed="rId3" cstate="print"/>
          <a:srcRect/>
          <a:stretch>
            <a:fillRect/>
          </a:stretch>
        </p:blipFill>
        <p:spPr bwMode="auto">
          <a:xfrm>
            <a:off x="0" y="5519738"/>
            <a:ext cx="1447800" cy="1338262"/>
          </a:xfrm>
          <a:prstGeom prst="rect">
            <a:avLst/>
          </a:prstGeom>
          <a:noFill/>
        </p:spPr>
      </p:pic>
      <p:pic>
        <p:nvPicPr>
          <p:cNvPr id="18437" name="Picture 5" descr="MCj01512270000[1]"/>
          <p:cNvPicPr>
            <a:picLocks noChangeAspect="1" noChangeArrowheads="1"/>
          </p:cNvPicPr>
          <p:nvPr/>
        </p:nvPicPr>
        <p:blipFill>
          <a:blip r:embed="rId4" cstate="print"/>
          <a:srcRect/>
          <a:stretch>
            <a:fillRect/>
          </a:stretch>
        </p:blipFill>
        <p:spPr bwMode="auto">
          <a:xfrm>
            <a:off x="7239000" y="4800600"/>
            <a:ext cx="1489075" cy="1822450"/>
          </a:xfrm>
          <a:prstGeom prst="rect">
            <a:avLst/>
          </a:prstGeom>
          <a:noFill/>
        </p:spPr>
      </p:pic>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dirty="0" smtClean="0"/>
              <a:t>More effects</a:t>
            </a:r>
            <a:endParaRPr lang="en-US" dirty="0"/>
          </a:p>
        </p:txBody>
      </p:sp>
      <p:sp>
        <p:nvSpPr>
          <p:cNvPr id="3" name="Content Placeholder 2"/>
          <p:cNvSpPr>
            <a:spLocks noGrp="1"/>
          </p:cNvSpPr>
          <p:nvPr>
            <p:ph idx="1"/>
          </p:nvPr>
        </p:nvSpPr>
        <p:spPr>
          <a:xfrm>
            <a:off x="457200" y="1066800"/>
            <a:ext cx="8229600" cy="3886200"/>
          </a:xfrm>
        </p:spPr>
        <p:txBody>
          <a:bodyPr/>
          <a:lstStyle/>
          <a:p>
            <a:r>
              <a:rPr lang="en-US" sz="2800" dirty="0"/>
              <a:t>T</a:t>
            </a:r>
            <a:r>
              <a:rPr lang="en-US" sz="2800" dirty="0" smtClean="0"/>
              <a:t>esting </a:t>
            </a:r>
            <a:r>
              <a:rPr lang="en-US" sz="2800" dirty="0"/>
              <a:t>of some e-cigarette products found the vapor to contain known carcinogens and toxic chemicals (such as </a:t>
            </a:r>
            <a:r>
              <a:rPr lang="en-US" sz="2800" dirty="0" smtClean="0"/>
              <a:t>formaldehyde), </a:t>
            </a:r>
            <a:r>
              <a:rPr lang="en-US" sz="2800" dirty="0"/>
              <a:t>as well as potentially toxic metal nanoparticles from the vaporizing mechanism. </a:t>
            </a:r>
            <a:r>
              <a:rPr lang="en-US" sz="2800" dirty="0" smtClean="0"/>
              <a:t>The </a:t>
            </a:r>
            <a:r>
              <a:rPr lang="en-US" sz="2800" dirty="0"/>
              <a:t>health consequences of repeated exposure to these chemicals are not yet </a:t>
            </a:r>
            <a:r>
              <a:rPr lang="en-US" sz="2800" dirty="0" smtClean="0"/>
              <a:t>clear, especially because the contents are not regulated by the FDA.  </a:t>
            </a:r>
          </a:p>
          <a:p>
            <a:r>
              <a:rPr lang="en-US" sz="2800" dirty="0"/>
              <a:t>Another worry is the refillable cartridges used by some e-cigarettes. Users may expose themselves to potentially toxic levels of nicotine when refilling them</a:t>
            </a:r>
            <a:r>
              <a:rPr lang="en-US" dirty="0"/>
              <a:t>. </a:t>
            </a:r>
          </a:p>
          <a:p>
            <a:endParaRPr lang="en-US" dirty="0"/>
          </a:p>
        </p:txBody>
      </p:sp>
    </p:spTree>
    <p:extLst>
      <p:ext uri="{BB962C8B-B14F-4D97-AF65-F5344CB8AC3E}">
        <p14:creationId xmlns:p14="http://schemas.microsoft.com/office/powerpoint/2010/main" val="2636386592"/>
      </p:ext>
    </p:extLst>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E-Cigarette Facts</a:t>
            </a:r>
            <a:endParaRPr lang="en-US" dirty="0"/>
          </a:p>
        </p:txBody>
      </p:sp>
      <p:sp>
        <p:nvSpPr>
          <p:cNvPr id="3" name="Content Placeholder 2"/>
          <p:cNvSpPr>
            <a:spLocks noGrp="1"/>
          </p:cNvSpPr>
          <p:nvPr>
            <p:ph idx="1"/>
          </p:nvPr>
        </p:nvSpPr>
        <p:spPr>
          <a:xfrm>
            <a:off x="228600" y="990600"/>
            <a:ext cx="8763000" cy="3886200"/>
          </a:xfrm>
        </p:spPr>
        <p:txBody>
          <a:bodyPr/>
          <a:lstStyle/>
          <a:p>
            <a:r>
              <a:rPr lang="en-US" sz="2800" dirty="0" smtClean="0"/>
              <a:t>Teens are more likely to use them because of their accessibility to get them, flavors and they see them as being a safe alternative.</a:t>
            </a:r>
          </a:p>
          <a:p>
            <a:r>
              <a:rPr lang="en-US" sz="2800" dirty="0" smtClean="0"/>
              <a:t>They were originally thought of as being a good replacement for cigarettes but there isn’t significant research that proves this.  Instead most e-cigarette users also use regular cigarettes as well and they are not decreasing their use of the nicotine in these products. </a:t>
            </a:r>
          </a:p>
          <a:p>
            <a:r>
              <a:rPr lang="en-US" sz="2800" dirty="0" smtClean="0"/>
              <a:t>There are so many unknowns when it comes to these products because they are so new.  They are not safe, I’m sure we will see many cases of the harmful effects in future years.</a:t>
            </a:r>
            <a:endParaRPr lang="en-US" sz="2800" dirty="0"/>
          </a:p>
        </p:txBody>
      </p:sp>
    </p:spTree>
    <p:extLst>
      <p:ext uri="{BB962C8B-B14F-4D97-AF65-F5344CB8AC3E}">
        <p14:creationId xmlns:p14="http://schemas.microsoft.com/office/powerpoint/2010/main" val="2881441059"/>
      </p:ext>
    </p:extLst>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371600"/>
          </a:xfrm>
        </p:spPr>
        <p:txBody>
          <a:bodyPr/>
          <a:lstStyle/>
          <a:p>
            <a:r>
              <a:rPr lang="en-US" dirty="0" smtClean="0"/>
              <a:t>Recent Cases of Injury</a:t>
            </a:r>
            <a:endParaRPr lang="en-US" dirty="0"/>
          </a:p>
        </p:txBody>
      </p:sp>
      <p:sp>
        <p:nvSpPr>
          <p:cNvPr id="3" name="Content Placeholder 2"/>
          <p:cNvSpPr>
            <a:spLocks noGrp="1"/>
          </p:cNvSpPr>
          <p:nvPr>
            <p:ph idx="1"/>
          </p:nvPr>
        </p:nvSpPr>
        <p:spPr>
          <a:xfrm>
            <a:off x="0" y="1066800"/>
            <a:ext cx="8686800" cy="3886200"/>
          </a:xfrm>
        </p:spPr>
        <p:txBody>
          <a:bodyPr/>
          <a:lstStyle/>
          <a:p>
            <a:r>
              <a:rPr lang="en-US" sz="2400" dirty="0"/>
              <a:t>Last February, a 17-year-old boy was injured while smoking </a:t>
            </a:r>
            <a:r>
              <a:rPr lang="en-US" sz="2400" dirty="0" smtClean="0"/>
              <a:t>an e-cigarette</a:t>
            </a:r>
            <a:r>
              <a:rPr lang="en-US" sz="2400" dirty="0"/>
              <a:t> in Anaheim, California.</a:t>
            </a:r>
          </a:p>
          <a:p>
            <a:r>
              <a:rPr lang="en-US" sz="2400" dirty="0"/>
              <a:t>In March, CBS Los Angeles reports a Santa Ana man was injured after his e-cigarette blew up in his hands. The explosion sent half of the electronic smoking </a:t>
            </a:r>
            <a:r>
              <a:rPr lang="en-US" sz="2400" dirty="0" smtClean="0"/>
              <a:t>device</a:t>
            </a:r>
            <a:r>
              <a:rPr lang="en-US" sz="2400" dirty="0"/>
              <a:t> </a:t>
            </a:r>
            <a:r>
              <a:rPr lang="en-US" sz="2400" dirty="0" smtClean="0"/>
              <a:t>into </a:t>
            </a:r>
            <a:r>
              <a:rPr lang="en-US" sz="2400" dirty="0"/>
              <a:t>the ceiling and started a fire at his apartment.</a:t>
            </a:r>
          </a:p>
          <a:p>
            <a:r>
              <a:rPr lang="en-US" sz="2400" dirty="0"/>
              <a:t>A Colorado Springs man was seriously </a:t>
            </a:r>
            <a:r>
              <a:rPr lang="en-US" sz="2400" dirty="0" smtClean="0"/>
              <a:t>injured </a:t>
            </a:r>
            <a:r>
              <a:rPr lang="en-US" sz="2400" dirty="0"/>
              <a:t> in November when an e-cigarette exploded in his face, leaving him hospitalized with a broken neck, facial fractures and burns.</a:t>
            </a:r>
          </a:p>
          <a:p>
            <a:r>
              <a:rPr lang="en-US" sz="1200" dirty="0">
                <a:hlinkClick r:id="rId2"/>
              </a:rPr>
              <a:t>http://www.cnn.com/2016/02/25/health/e-cigarette-explodes-in-mans-pocket</a:t>
            </a:r>
            <a:r>
              <a:rPr lang="en-US" dirty="0" smtClean="0">
                <a:hlinkClick r:id="rId2"/>
              </a:rPr>
              <a:t>/</a:t>
            </a:r>
            <a:endParaRPr lang="en-US" dirty="0" smtClean="0"/>
          </a:p>
          <a:p>
            <a:pPr marL="0" indent="0">
              <a:buNone/>
            </a:pPr>
            <a:endParaRPr lang="en-US" dirty="0"/>
          </a:p>
        </p:txBody>
      </p:sp>
      <p:pic>
        <p:nvPicPr>
          <p:cNvPr id="2050" name="Picture 2" descr="Cordero Caples, 29, was in critical condition in a Colorado Springs hospital after an electronic cigarette exploded in his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619625"/>
            <a:ext cx="1637252" cy="2181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5553759"/>
            <a:ext cx="3810000" cy="646331"/>
          </a:xfrm>
          <a:prstGeom prst="rect">
            <a:avLst/>
          </a:prstGeom>
          <a:noFill/>
        </p:spPr>
        <p:txBody>
          <a:bodyPr wrap="square" rtlCol="0">
            <a:spAutoFit/>
          </a:bodyPr>
          <a:lstStyle/>
          <a:p>
            <a:r>
              <a:rPr lang="en-US" dirty="0" smtClean="0"/>
              <a:t>Is smoking really worth it??</a:t>
            </a:r>
          </a:p>
          <a:p>
            <a:endParaRPr lang="en-US" dirty="0"/>
          </a:p>
        </p:txBody>
      </p:sp>
      <p:sp>
        <p:nvSpPr>
          <p:cNvPr id="5" name="Down Arrow 4"/>
          <p:cNvSpPr/>
          <p:nvPr/>
        </p:nvSpPr>
        <p:spPr bwMode="auto">
          <a:xfrm rot="18939860">
            <a:off x="5279632" y="4517589"/>
            <a:ext cx="1066800" cy="1354861"/>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50636301"/>
      </p:ext>
    </p:extLst>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Hookah Myths and Truths</a:t>
            </a:r>
            <a:endParaRPr lang="en-US" dirty="0"/>
          </a:p>
        </p:txBody>
      </p:sp>
      <p:sp>
        <p:nvSpPr>
          <p:cNvPr id="3" name="Content Placeholder 2"/>
          <p:cNvSpPr>
            <a:spLocks noGrp="1"/>
          </p:cNvSpPr>
          <p:nvPr>
            <p:ph idx="1"/>
          </p:nvPr>
        </p:nvSpPr>
        <p:spPr>
          <a:xfrm>
            <a:off x="685800" y="1981200"/>
            <a:ext cx="8229600" cy="3886200"/>
          </a:xfrm>
        </p:spPr>
        <p:txBody>
          <a:bodyPr/>
          <a:lstStyle/>
          <a:p>
            <a:r>
              <a:rPr lang="en-US" dirty="0">
                <a:hlinkClick r:id="rId2"/>
              </a:rPr>
              <a:t>http://www.health.umd.edu/sites/default/files/Hookah%20Brochure-%</a:t>
            </a:r>
            <a:r>
              <a:rPr lang="en-US" dirty="0" smtClean="0">
                <a:hlinkClick r:id="rId2"/>
              </a:rPr>
              <a:t>20Final_0.pdf</a:t>
            </a:r>
            <a:endParaRPr lang="en-US" dirty="0" smtClean="0"/>
          </a:p>
          <a:p>
            <a:endParaRPr lang="en-US" dirty="0"/>
          </a:p>
        </p:txBody>
      </p:sp>
      <p:pic>
        <p:nvPicPr>
          <p:cNvPr id="7" name="Picture 4" descr="https://sp.yimg.com/ib/th?id=HN.60803496435292782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00400"/>
            <a:ext cx="4419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17074"/>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371600"/>
          </a:xfrm>
        </p:spPr>
        <p:txBody>
          <a:bodyPr/>
          <a:lstStyle/>
          <a:p>
            <a:r>
              <a:rPr lang="en-US" dirty="0" smtClean="0"/>
              <a:t>Recap: List 3 reasons why you should never use tobacco-related products: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63759830"/>
      </p:ext>
    </p:extLst>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Alcohol</a:t>
            </a:r>
          </a:p>
        </p:txBody>
      </p:sp>
      <p:sp>
        <p:nvSpPr>
          <p:cNvPr id="32771" name="Rectangle 3"/>
          <p:cNvSpPr>
            <a:spLocks noGrp="1" noChangeArrowheads="1"/>
          </p:cNvSpPr>
          <p:nvPr>
            <p:ph type="body" idx="1"/>
          </p:nvPr>
        </p:nvSpPr>
        <p:spPr/>
        <p:txBody>
          <a:bodyPr/>
          <a:lstStyle/>
          <a:p>
            <a:pPr>
              <a:lnSpc>
                <a:spcPct val="90000"/>
              </a:lnSpc>
            </a:pPr>
            <a:r>
              <a:rPr lang="en-US" dirty="0">
                <a:solidFill>
                  <a:srgbClr val="00FF99"/>
                </a:solidFill>
              </a:rPr>
              <a:t>Alcoholic beverages contain ethanol (that is the type of alcohol in them)</a:t>
            </a:r>
          </a:p>
          <a:p>
            <a:pPr lvl="1">
              <a:lnSpc>
                <a:spcPct val="90000"/>
              </a:lnSpc>
            </a:pPr>
            <a:r>
              <a:rPr lang="en-US" dirty="0">
                <a:solidFill>
                  <a:srgbClr val="00FF99"/>
                </a:solidFill>
              </a:rPr>
              <a:t>Ethanol is produced from the fermentation of fruits, vegetables, and grains.  That is the action of yeast on sugars.  </a:t>
            </a:r>
          </a:p>
          <a:p>
            <a:pPr lvl="1">
              <a:lnSpc>
                <a:spcPct val="90000"/>
              </a:lnSpc>
            </a:pPr>
            <a:r>
              <a:rPr lang="en-US" dirty="0">
                <a:solidFill>
                  <a:srgbClr val="00FF99"/>
                </a:solidFill>
              </a:rPr>
              <a:t>The Ethanol is </a:t>
            </a:r>
            <a:r>
              <a:rPr lang="en-US" dirty="0" smtClean="0">
                <a:solidFill>
                  <a:srgbClr val="00FF99"/>
                </a:solidFill>
              </a:rPr>
              <a:t>then mixed </a:t>
            </a:r>
            <a:r>
              <a:rPr lang="en-US" dirty="0">
                <a:solidFill>
                  <a:srgbClr val="00FF99"/>
                </a:solidFill>
              </a:rPr>
              <a:t>with water, flavorings, and minerals to create specific tastes.  </a:t>
            </a:r>
          </a:p>
          <a:p>
            <a:pPr lvl="1">
              <a:lnSpc>
                <a:spcPct val="90000"/>
              </a:lnSpc>
            </a:pPr>
            <a:r>
              <a:rPr lang="en-US" dirty="0">
                <a:solidFill>
                  <a:srgbClr val="00FF99"/>
                </a:solidFill>
              </a:rPr>
              <a:t>Alcohol is a </a:t>
            </a:r>
            <a:r>
              <a:rPr lang="en-US" u="sng" dirty="0">
                <a:solidFill>
                  <a:srgbClr val="00FF99"/>
                </a:solidFill>
              </a:rPr>
              <a:t>Depressant</a:t>
            </a:r>
          </a:p>
          <a:p>
            <a:pPr lvl="2">
              <a:lnSpc>
                <a:spcPct val="90000"/>
              </a:lnSpc>
            </a:pPr>
            <a:r>
              <a:rPr lang="en-US" dirty="0">
                <a:solidFill>
                  <a:srgbClr val="00FF99"/>
                </a:solidFill>
              </a:rPr>
              <a:t>Drug that slows down the central nervous </a:t>
            </a:r>
            <a:r>
              <a:rPr lang="en-US" dirty="0" smtClean="0">
                <a:solidFill>
                  <a:srgbClr val="00FF99"/>
                </a:solidFill>
              </a:rPr>
              <a:t>system, dilates the blood vessels </a:t>
            </a:r>
            <a:endParaRPr lang="en-US" dirty="0">
              <a:solidFill>
                <a:srgbClr val="00FF99"/>
              </a:solidFill>
            </a:endParaRPr>
          </a:p>
        </p:txBody>
      </p:sp>
      <p:pic>
        <p:nvPicPr>
          <p:cNvPr id="32772" name="Picture 4" descr="MPj04275900000[1]"/>
          <p:cNvPicPr>
            <a:picLocks noChangeAspect="1" noChangeArrowheads="1"/>
          </p:cNvPicPr>
          <p:nvPr/>
        </p:nvPicPr>
        <p:blipFill>
          <a:blip r:embed="rId3" cstate="print"/>
          <a:srcRect/>
          <a:stretch>
            <a:fillRect/>
          </a:stretch>
        </p:blipFill>
        <p:spPr bwMode="auto">
          <a:xfrm>
            <a:off x="7772400" y="0"/>
            <a:ext cx="1371600" cy="1828800"/>
          </a:xfrm>
          <a:prstGeom prst="rect">
            <a:avLst/>
          </a:prstGeom>
          <a:noFill/>
        </p:spPr>
      </p:pic>
      <p:pic>
        <p:nvPicPr>
          <p:cNvPr id="32773" name="Picture 5" descr="MPj04074690000[1]"/>
          <p:cNvPicPr>
            <a:picLocks noChangeAspect="1" noChangeArrowheads="1"/>
          </p:cNvPicPr>
          <p:nvPr/>
        </p:nvPicPr>
        <p:blipFill>
          <a:blip r:embed="rId4" cstate="print"/>
          <a:srcRect/>
          <a:stretch>
            <a:fillRect/>
          </a:stretch>
        </p:blipFill>
        <p:spPr bwMode="auto">
          <a:xfrm>
            <a:off x="5029200" y="0"/>
            <a:ext cx="1385888" cy="1752600"/>
          </a:xfrm>
          <a:prstGeom prst="rect">
            <a:avLst/>
          </a:prstGeom>
          <a:noFill/>
        </p:spPr>
      </p:pic>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as a recap…	</a:t>
            </a:r>
            <a:endParaRPr lang="en-US" dirty="0"/>
          </a:p>
        </p:txBody>
      </p:sp>
      <p:sp>
        <p:nvSpPr>
          <p:cNvPr id="3" name="Content Placeholder 2"/>
          <p:cNvSpPr>
            <a:spLocks noGrp="1"/>
          </p:cNvSpPr>
          <p:nvPr>
            <p:ph idx="1"/>
          </p:nvPr>
        </p:nvSpPr>
        <p:spPr/>
        <p:txBody>
          <a:bodyPr/>
          <a:lstStyle/>
          <a:p>
            <a:r>
              <a:rPr lang="en-US" dirty="0" smtClean="0"/>
              <a:t>Which of the following has the most amount of ethanol in it?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276600"/>
            <a:ext cx="1600200" cy="1600200"/>
          </a:xfrm>
          <a:prstGeom prst="rect">
            <a:avLst/>
          </a:prstGeom>
        </p:spPr>
      </p:pic>
      <p:pic>
        <p:nvPicPr>
          <p:cNvPr id="5" name="Picture 4"/>
          <p:cNvPicPr>
            <a:picLocks noChangeAspect="1"/>
          </p:cNvPicPr>
          <p:nvPr/>
        </p:nvPicPr>
        <p:blipFill>
          <a:blip r:embed="rId3"/>
          <a:stretch>
            <a:fillRect/>
          </a:stretch>
        </p:blipFill>
        <p:spPr>
          <a:xfrm>
            <a:off x="3987381" y="3276600"/>
            <a:ext cx="1147313" cy="1600200"/>
          </a:xfrm>
          <a:prstGeom prst="rect">
            <a:avLst/>
          </a:prstGeom>
        </p:spPr>
      </p:pic>
      <p:pic>
        <p:nvPicPr>
          <p:cNvPr id="6" name="Picture 5"/>
          <p:cNvPicPr>
            <a:picLocks noChangeAspect="1"/>
          </p:cNvPicPr>
          <p:nvPr/>
        </p:nvPicPr>
        <p:blipFill>
          <a:blip r:embed="rId4"/>
          <a:stretch>
            <a:fillRect/>
          </a:stretch>
        </p:blipFill>
        <p:spPr>
          <a:xfrm>
            <a:off x="6096000" y="3465851"/>
            <a:ext cx="2852378" cy="1426189"/>
          </a:xfrm>
          <a:prstGeom prst="rect">
            <a:avLst/>
          </a:prstGeom>
        </p:spPr>
      </p:pic>
      <p:sp>
        <p:nvSpPr>
          <p:cNvPr id="7" name="TextBox 6"/>
          <p:cNvSpPr txBox="1"/>
          <p:nvPr/>
        </p:nvSpPr>
        <p:spPr>
          <a:xfrm>
            <a:off x="914400" y="5334000"/>
            <a:ext cx="7543800" cy="369332"/>
          </a:xfrm>
          <a:prstGeom prst="rect">
            <a:avLst/>
          </a:prstGeom>
          <a:noFill/>
        </p:spPr>
        <p:txBody>
          <a:bodyPr wrap="square" rtlCol="0">
            <a:spAutoFit/>
          </a:bodyPr>
          <a:lstStyle/>
          <a:p>
            <a:r>
              <a:rPr lang="en-US" dirty="0" smtClean="0"/>
              <a:t>A glass of wine                     A bottle of beer                  A shot of whiskey</a:t>
            </a:r>
            <a:endParaRPr lang="en-US" dirty="0"/>
          </a:p>
        </p:txBody>
      </p:sp>
    </p:spTree>
    <p:extLst>
      <p:ext uri="{BB962C8B-B14F-4D97-AF65-F5344CB8AC3E}">
        <p14:creationId xmlns:p14="http://schemas.microsoft.com/office/powerpoint/2010/main" val="4009511357"/>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Intoxication</a:t>
            </a:r>
          </a:p>
        </p:txBody>
      </p:sp>
      <p:sp>
        <p:nvSpPr>
          <p:cNvPr id="33795" name="Rectangle 3"/>
          <p:cNvSpPr>
            <a:spLocks noGrp="1" noChangeArrowheads="1"/>
          </p:cNvSpPr>
          <p:nvPr>
            <p:ph type="body" idx="1"/>
          </p:nvPr>
        </p:nvSpPr>
        <p:spPr/>
        <p:txBody>
          <a:bodyPr/>
          <a:lstStyle/>
          <a:p>
            <a:r>
              <a:rPr lang="en-US" dirty="0">
                <a:solidFill>
                  <a:srgbClr val="FF7C80"/>
                </a:solidFill>
              </a:rPr>
              <a:t>The state in which the body is poisoned by alcohol or another substance and the person’s physical and mental controls significantly reduced.</a:t>
            </a:r>
          </a:p>
          <a:p>
            <a:r>
              <a:rPr lang="en-US" dirty="0">
                <a:solidFill>
                  <a:srgbClr val="FF7C80"/>
                </a:solidFill>
              </a:rPr>
              <a:t>It also lowers inhibitions, which can set one up for dangerous or embarrassing behavior. Alcohol is a drug and is only legal for people over the age 21. </a:t>
            </a: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Influence Alcohol’s Effects</a:t>
            </a:r>
            <a:endParaRPr lang="en-US" dirty="0"/>
          </a:p>
        </p:txBody>
      </p:sp>
      <p:sp>
        <p:nvSpPr>
          <p:cNvPr id="4" name="Text Placeholder 3"/>
          <p:cNvSpPr>
            <a:spLocks noGrp="1"/>
          </p:cNvSpPr>
          <p:nvPr>
            <p:ph type="body" idx="1"/>
          </p:nvPr>
        </p:nvSpPr>
        <p:spPr/>
        <p:txBody>
          <a:bodyPr/>
          <a:lstStyle/>
          <a:p>
            <a:r>
              <a:rPr lang="en-US" dirty="0" smtClean="0"/>
              <a:t>Factors</a:t>
            </a:r>
            <a:endParaRPr lang="en-US" dirty="0"/>
          </a:p>
        </p:txBody>
      </p:sp>
      <p:sp>
        <p:nvSpPr>
          <p:cNvPr id="5" name="Content Placeholder 4"/>
          <p:cNvSpPr>
            <a:spLocks noGrp="1"/>
          </p:cNvSpPr>
          <p:nvPr>
            <p:ph sz="half" idx="2"/>
          </p:nvPr>
        </p:nvSpPr>
        <p:spPr/>
        <p:txBody>
          <a:bodyPr/>
          <a:lstStyle/>
          <a:p>
            <a:r>
              <a:rPr lang="en-US" sz="3200" dirty="0">
                <a:solidFill>
                  <a:srgbClr val="92D050"/>
                </a:solidFill>
              </a:rPr>
              <a:t>Body Size</a:t>
            </a:r>
          </a:p>
          <a:p>
            <a:r>
              <a:rPr lang="en-US" sz="3200" dirty="0">
                <a:solidFill>
                  <a:srgbClr val="92D050"/>
                </a:solidFill>
              </a:rPr>
              <a:t>Gender</a:t>
            </a:r>
          </a:p>
          <a:p>
            <a:r>
              <a:rPr lang="en-US" sz="3200" dirty="0">
                <a:solidFill>
                  <a:srgbClr val="92D050"/>
                </a:solidFill>
              </a:rPr>
              <a:t>Food</a:t>
            </a:r>
          </a:p>
          <a:p>
            <a:r>
              <a:rPr lang="en-US" sz="3200" dirty="0">
                <a:solidFill>
                  <a:srgbClr val="92D050"/>
                </a:solidFill>
              </a:rPr>
              <a:t>Rate of Intake</a:t>
            </a:r>
          </a:p>
          <a:p>
            <a:r>
              <a:rPr lang="en-US" sz="3200" dirty="0">
                <a:solidFill>
                  <a:srgbClr val="92D050"/>
                </a:solidFill>
              </a:rPr>
              <a:t>Amount</a:t>
            </a:r>
          </a:p>
          <a:p>
            <a:r>
              <a:rPr lang="en-US" sz="3200" dirty="0">
                <a:solidFill>
                  <a:srgbClr val="92D050"/>
                </a:solidFill>
              </a:rPr>
              <a:t>Medicine</a:t>
            </a:r>
          </a:p>
          <a:p>
            <a:pPr marL="0" indent="0">
              <a:buNone/>
            </a:pPr>
            <a:endParaRPr lang="en-US" dirty="0"/>
          </a:p>
        </p:txBody>
      </p:sp>
      <p:sp>
        <p:nvSpPr>
          <p:cNvPr id="6" name="Text Placeholder 5"/>
          <p:cNvSpPr>
            <a:spLocks noGrp="1"/>
          </p:cNvSpPr>
          <p:nvPr>
            <p:ph type="body" sz="quarter" idx="3"/>
          </p:nvPr>
        </p:nvSpPr>
        <p:spPr/>
        <p:txBody>
          <a:bodyPr/>
          <a:lstStyle/>
          <a:p>
            <a:r>
              <a:rPr lang="en-US" dirty="0" smtClean="0"/>
              <a:t>Effects are quicker in:</a:t>
            </a:r>
            <a:endParaRPr lang="en-US" dirty="0"/>
          </a:p>
        </p:txBody>
      </p:sp>
      <p:sp>
        <p:nvSpPr>
          <p:cNvPr id="7" name="Content Placeholder 6"/>
          <p:cNvSpPr>
            <a:spLocks noGrp="1"/>
          </p:cNvSpPr>
          <p:nvPr>
            <p:ph sz="quarter" idx="4"/>
          </p:nvPr>
        </p:nvSpPr>
        <p:spPr/>
        <p:txBody>
          <a:bodyPr/>
          <a:lstStyle/>
          <a:p>
            <a:pPr marL="0" indent="0">
              <a:buNone/>
            </a:pPr>
            <a:endParaRPr lang="en-US" sz="3200" dirty="0" smtClean="0"/>
          </a:p>
          <a:p>
            <a:endParaRPr lang="en-US" sz="3200" dirty="0" smtClean="0"/>
          </a:p>
          <a:p>
            <a:endParaRPr lang="en-US" sz="3200" dirty="0" smtClean="0"/>
          </a:p>
          <a:p>
            <a:endParaRPr lang="en-US" sz="3200" dirty="0" smtClean="0"/>
          </a:p>
          <a:p>
            <a:endParaRPr lang="en-US" sz="3200" dirty="0" smtClean="0"/>
          </a:p>
          <a:p>
            <a:endParaRPr lang="en-US" sz="3200" dirty="0" smtClean="0"/>
          </a:p>
          <a:p>
            <a:pPr marL="0" indent="0">
              <a:buNone/>
            </a:pPr>
            <a:endParaRPr lang="en-US" dirty="0"/>
          </a:p>
        </p:txBody>
      </p:sp>
      <p:grpSp>
        <p:nvGrpSpPr>
          <p:cNvPr id="257" name="SMARTInkShape-Group40"/>
          <p:cNvGrpSpPr/>
          <p:nvPr/>
        </p:nvGrpSpPr>
        <p:grpSpPr>
          <a:xfrm>
            <a:off x="5118796" y="2220875"/>
            <a:ext cx="1750959" cy="486141"/>
            <a:chOff x="5118796" y="2220875"/>
            <a:chExt cx="1750959" cy="486141"/>
          </a:xfrm>
        </p:grpSpPr>
        <p:sp>
          <p:nvSpPr>
            <p:cNvPr id="255" name="SMARTInkShape-214"/>
            <p:cNvSpPr/>
            <p:nvPr/>
          </p:nvSpPr>
          <p:spPr bwMode="auto">
            <a:xfrm>
              <a:off x="5118796" y="2229623"/>
              <a:ext cx="646211" cy="477393"/>
            </a:xfrm>
            <a:custGeom>
              <a:avLst/>
              <a:gdLst/>
              <a:ahLst/>
              <a:cxnLst/>
              <a:rect l="0" t="0" r="0" b="0"/>
              <a:pathLst>
                <a:path w="646211" h="477393">
                  <a:moveTo>
                    <a:pt x="331885" y="70665"/>
                  </a:moveTo>
                  <a:lnTo>
                    <a:pt x="315295" y="41718"/>
                  </a:lnTo>
                  <a:lnTo>
                    <a:pt x="301886" y="26758"/>
                  </a:lnTo>
                  <a:lnTo>
                    <a:pt x="267953" y="8036"/>
                  </a:lnTo>
                  <a:lnTo>
                    <a:pt x="251083" y="3142"/>
                  </a:lnTo>
                  <a:lnTo>
                    <a:pt x="227711" y="967"/>
                  </a:lnTo>
                  <a:lnTo>
                    <a:pt x="199331" y="0"/>
                  </a:lnTo>
                  <a:lnTo>
                    <a:pt x="170579" y="365"/>
                  </a:lnTo>
                  <a:lnTo>
                    <a:pt x="137335" y="5032"/>
                  </a:lnTo>
                  <a:lnTo>
                    <a:pt x="102250" y="13720"/>
                  </a:lnTo>
                  <a:lnTo>
                    <a:pt x="68773" y="23080"/>
                  </a:lnTo>
                  <a:lnTo>
                    <a:pt x="40023" y="38276"/>
                  </a:lnTo>
                  <a:lnTo>
                    <a:pt x="9455" y="65057"/>
                  </a:lnTo>
                  <a:lnTo>
                    <a:pt x="2051" y="76374"/>
                  </a:lnTo>
                  <a:lnTo>
                    <a:pt x="78" y="81615"/>
                  </a:lnTo>
                  <a:lnTo>
                    <a:pt x="0" y="93788"/>
                  </a:lnTo>
                  <a:lnTo>
                    <a:pt x="1091" y="100367"/>
                  </a:lnTo>
                  <a:lnTo>
                    <a:pt x="4994" y="106341"/>
                  </a:lnTo>
                  <a:lnTo>
                    <a:pt x="24861" y="121540"/>
                  </a:lnTo>
                  <a:lnTo>
                    <a:pt x="55427" y="134189"/>
                  </a:lnTo>
                  <a:lnTo>
                    <a:pt x="82490" y="143991"/>
                  </a:lnTo>
                  <a:lnTo>
                    <a:pt x="110618" y="154832"/>
                  </a:lnTo>
                  <a:lnTo>
                    <a:pt x="139060" y="165189"/>
                  </a:lnTo>
                  <a:lnTo>
                    <a:pt x="167596" y="180428"/>
                  </a:lnTo>
                  <a:lnTo>
                    <a:pt x="196159" y="200024"/>
                  </a:lnTo>
                  <a:lnTo>
                    <a:pt x="224731" y="218795"/>
                  </a:lnTo>
                  <a:lnTo>
                    <a:pt x="259037" y="243153"/>
                  </a:lnTo>
                  <a:lnTo>
                    <a:pt x="282247" y="270895"/>
                  </a:lnTo>
                  <a:lnTo>
                    <a:pt x="301762" y="306435"/>
                  </a:lnTo>
                  <a:lnTo>
                    <a:pt x="307879" y="327848"/>
                  </a:lnTo>
                  <a:lnTo>
                    <a:pt x="302106" y="360650"/>
                  </a:lnTo>
                  <a:lnTo>
                    <a:pt x="294134" y="389155"/>
                  </a:lnTo>
                  <a:lnTo>
                    <a:pt x="277832" y="420120"/>
                  </a:lnTo>
                  <a:lnTo>
                    <a:pt x="249420" y="452557"/>
                  </a:lnTo>
                  <a:lnTo>
                    <a:pt x="213893" y="472547"/>
                  </a:lnTo>
                  <a:lnTo>
                    <a:pt x="179256" y="476809"/>
                  </a:lnTo>
                  <a:lnTo>
                    <a:pt x="165890" y="477392"/>
                  </a:lnTo>
                  <a:lnTo>
                    <a:pt x="152541" y="471301"/>
                  </a:lnTo>
                  <a:lnTo>
                    <a:pt x="145647" y="466343"/>
                  </a:lnTo>
                  <a:lnTo>
                    <a:pt x="141052" y="458275"/>
                  </a:lnTo>
                  <a:lnTo>
                    <a:pt x="134583" y="426547"/>
                  </a:lnTo>
                  <a:lnTo>
                    <a:pt x="133461" y="401007"/>
                  </a:lnTo>
                  <a:lnTo>
                    <a:pt x="139791" y="368927"/>
                  </a:lnTo>
                  <a:lnTo>
                    <a:pt x="148498" y="343718"/>
                  </a:lnTo>
                  <a:lnTo>
                    <a:pt x="165662" y="310074"/>
                  </a:lnTo>
                  <a:lnTo>
                    <a:pt x="189249" y="278557"/>
                  </a:lnTo>
                  <a:lnTo>
                    <a:pt x="212135" y="251518"/>
                  </a:lnTo>
                  <a:lnTo>
                    <a:pt x="245589" y="225743"/>
                  </a:lnTo>
                  <a:lnTo>
                    <a:pt x="271965" y="205465"/>
                  </a:lnTo>
                  <a:lnTo>
                    <a:pt x="286526" y="201093"/>
                  </a:lnTo>
                  <a:lnTo>
                    <a:pt x="319631" y="199494"/>
                  </a:lnTo>
                  <a:lnTo>
                    <a:pt x="323715" y="199414"/>
                  </a:lnTo>
                  <a:lnTo>
                    <a:pt x="330371" y="201440"/>
                  </a:lnTo>
                  <a:lnTo>
                    <a:pt x="333257" y="203092"/>
                  </a:lnTo>
                  <a:lnTo>
                    <a:pt x="348502" y="227762"/>
                  </a:lnTo>
                  <a:lnTo>
                    <a:pt x="359980" y="262739"/>
                  </a:lnTo>
                  <a:lnTo>
                    <a:pt x="364215" y="287793"/>
                  </a:lnTo>
                  <a:lnTo>
                    <a:pt x="366098" y="314804"/>
                  </a:lnTo>
                  <a:lnTo>
                    <a:pt x="370950" y="345408"/>
                  </a:lnTo>
                  <a:lnTo>
                    <a:pt x="373622" y="373350"/>
                  </a:lnTo>
                  <a:lnTo>
                    <a:pt x="376716" y="407318"/>
                  </a:lnTo>
                  <a:lnTo>
                    <a:pt x="380869" y="423796"/>
                  </a:lnTo>
                  <a:lnTo>
                    <a:pt x="381210" y="422767"/>
                  </a:lnTo>
                  <a:lnTo>
                    <a:pt x="385594" y="390082"/>
                  </a:lnTo>
                  <a:lnTo>
                    <a:pt x="389149" y="357420"/>
                  </a:lnTo>
                  <a:lnTo>
                    <a:pt x="394537" y="332900"/>
                  </a:lnTo>
                  <a:lnTo>
                    <a:pt x="401161" y="298912"/>
                  </a:lnTo>
                  <a:lnTo>
                    <a:pt x="410510" y="267004"/>
                  </a:lnTo>
                  <a:lnTo>
                    <a:pt x="424758" y="231737"/>
                  </a:lnTo>
                  <a:lnTo>
                    <a:pt x="434280" y="219074"/>
                  </a:lnTo>
                  <a:lnTo>
                    <a:pt x="438249" y="219611"/>
                  </a:lnTo>
                  <a:lnTo>
                    <a:pt x="449008" y="226557"/>
                  </a:lnTo>
                  <a:lnTo>
                    <a:pt x="455377" y="235465"/>
                  </a:lnTo>
                  <a:lnTo>
                    <a:pt x="467796" y="265706"/>
                  </a:lnTo>
                  <a:lnTo>
                    <a:pt x="471665" y="281175"/>
                  </a:lnTo>
                  <a:lnTo>
                    <a:pt x="474637" y="314278"/>
                  </a:lnTo>
                  <a:lnTo>
                    <a:pt x="479398" y="341813"/>
                  </a:lnTo>
                  <a:lnTo>
                    <a:pt x="481161" y="372020"/>
                  </a:lnTo>
                  <a:lnTo>
                    <a:pt x="481806" y="402959"/>
                  </a:lnTo>
                  <a:lnTo>
                    <a:pt x="481895" y="424935"/>
                  </a:lnTo>
                  <a:lnTo>
                    <a:pt x="485694" y="415610"/>
                  </a:lnTo>
                  <a:lnTo>
                    <a:pt x="494089" y="381307"/>
                  </a:lnTo>
                  <a:lnTo>
                    <a:pt x="503390" y="349954"/>
                  </a:lnTo>
                  <a:lnTo>
                    <a:pt x="512871" y="317038"/>
                  </a:lnTo>
                  <a:lnTo>
                    <a:pt x="522388" y="285666"/>
                  </a:lnTo>
                  <a:lnTo>
                    <a:pt x="534292" y="253141"/>
                  </a:lnTo>
                  <a:lnTo>
                    <a:pt x="560044" y="221369"/>
                  </a:lnTo>
                  <a:lnTo>
                    <a:pt x="562572" y="218759"/>
                  </a:lnTo>
                  <a:lnTo>
                    <a:pt x="573848" y="217976"/>
                  </a:lnTo>
                  <a:lnTo>
                    <a:pt x="581300" y="218878"/>
                  </a:lnTo>
                  <a:lnTo>
                    <a:pt x="593813" y="226231"/>
                  </a:lnTo>
                  <a:lnTo>
                    <a:pt x="599373" y="231526"/>
                  </a:lnTo>
                  <a:lnTo>
                    <a:pt x="610989" y="261731"/>
                  </a:lnTo>
                  <a:lnTo>
                    <a:pt x="615666" y="293259"/>
                  </a:lnTo>
                  <a:lnTo>
                    <a:pt x="620844" y="322709"/>
                  </a:lnTo>
                  <a:lnTo>
                    <a:pt x="623613" y="351543"/>
                  </a:lnTo>
                  <a:lnTo>
                    <a:pt x="626377" y="374887"/>
                  </a:lnTo>
                  <a:lnTo>
                    <a:pt x="646210" y="44928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6" name="SMARTInkShape-215"/>
            <p:cNvSpPr/>
            <p:nvPr/>
          </p:nvSpPr>
          <p:spPr bwMode="auto">
            <a:xfrm>
              <a:off x="5788195" y="2220875"/>
              <a:ext cx="1081560" cy="451732"/>
            </a:xfrm>
            <a:custGeom>
              <a:avLst/>
              <a:gdLst/>
              <a:ahLst/>
              <a:cxnLst/>
              <a:rect l="0" t="0" r="0" b="0"/>
              <a:pathLst>
                <a:path w="1081560" h="451732">
                  <a:moveTo>
                    <a:pt x="162549" y="279438"/>
                  </a:moveTo>
                  <a:lnTo>
                    <a:pt x="162549" y="283230"/>
                  </a:lnTo>
                  <a:lnTo>
                    <a:pt x="162549" y="278003"/>
                  </a:lnTo>
                  <a:lnTo>
                    <a:pt x="160432" y="272715"/>
                  </a:lnTo>
                  <a:lnTo>
                    <a:pt x="154778" y="261041"/>
                  </a:lnTo>
                  <a:lnTo>
                    <a:pt x="141062" y="231814"/>
                  </a:lnTo>
                  <a:lnTo>
                    <a:pt x="134743" y="224934"/>
                  </a:lnTo>
                  <a:lnTo>
                    <a:pt x="123997" y="216585"/>
                  </a:lnTo>
                  <a:lnTo>
                    <a:pt x="109167" y="211815"/>
                  </a:lnTo>
                  <a:lnTo>
                    <a:pt x="93580" y="210490"/>
                  </a:lnTo>
                  <a:lnTo>
                    <a:pt x="81361" y="212546"/>
                  </a:lnTo>
                  <a:lnTo>
                    <a:pt x="57971" y="225751"/>
                  </a:lnTo>
                  <a:lnTo>
                    <a:pt x="46485" y="238114"/>
                  </a:lnTo>
                  <a:lnTo>
                    <a:pt x="24998" y="272496"/>
                  </a:lnTo>
                  <a:lnTo>
                    <a:pt x="10536" y="308039"/>
                  </a:lnTo>
                  <a:lnTo>
                    <a:pt x="1494" y="343090"/>
                  </a:lnTo>
                  <a:lnTo>
                    <a:pt x="0" y="375115"/>
                  </a:lnTo>
                  <a:lnTo>
                    <a:pt x="4231" y="402683"/>
                  </a:lnTo>
                  <a:lnTo>
                    <a:pt x="8312" y="413059"/>
                  </a:lnTo>
                  <a:lnTo>
                    <a:pt x="14889" y="420317"/>
                  </a:lnTo>
                  <a:lnTo>
                    <a:pt x="18865" y="423363"/>
                  </a:lnTo>
                  <a:lnTo>
                    <a:pt x="43423" y="427651"/>
                  </a:lnTo>
                  <a:lnTo>
                    <a:pt x="64458" y="425129"/>
                  </a:lnTo>
                  <a:lnTo>
                    <a:pt x="80744" y="415562"/>
                  </a:lnTo>
                  <a:lnTo>
                    <a:pt x="95624" y="402674"/>
                  </a:lnTo>
                  <a:lnTo>
                    <a:pt x="116116" y="367368"/>
                  </a:lnTo>
                  <a:lnTo>
                    <a:pt x="130799" y="339358"/>
                  </a:lnTo>
                  <a:lnTo>
                    <a:pt x="142872" y="308560"/>
                  </a:lnTo>
                  <a:lnTo>
                    <a:pt x="150456" y="275366"/>
                  </a:lnTo>
                  <a:lnTo>
                    <a:pt x="154428" y="242709"/>
                  </a:lnTo>
                  <a:lnTo>
                    <a:pt x="155276" y="213198"/>
                  </a:lnTo>
                  <a:lnTo>
                    <a:pt x="155388" y="244002"/>
                  </a:lnTo>
                  <a:lnTo>
                    <a:pt x="155400" y="275288"/>
                  </a:lnTo>
                  <a:lnTo>
                    <a:pt x="155404" y="310985"/>
                  </a:lnTo>
                  <a:lnTo>
                    <a:pt x="155405" y="339144"/>
                  </a:lnTo>
                  <a:lnTo>
                    <a:pt x="156199" y="371400"/>
                  </a:lnTo>
                  <a:lnTo>
                    <a:pt x="163176" y="400702"/>
                  </a:lnTo>
                  <a:lnTo>
                    <a:pt x="172198" y="425629"/>
                  </a:lnTo>
                  <a:lnTo>
                    <a:pt x="183046" y="440934"/>
                  </a:lnTo>
                  <a:lnTo>
                    <a:pt x="200108" y="451731"/>
                  </a:lnTo>
                  <a:lnTo>
                    <a:pt x="215489" y="450998"/>
                  </a:lnTo>
                  <a:lnTo>
                    <a:pt x="231322" y="445380"/>
                  </a:lnTo>
                  <a:lnTo>
                    <a:pt x="259516" y="424282"/>
                  </a:lnTo>
                  <a:lnTo>
                    <a:pt x="278305" y="399859"/>
                  </a:lnTo>
                  <a:lnTo>
                    <a:pt x="294717" y="372104"/>
                  </a:lnTo>
                  <a:lnTo>
                    <a:pt x="305428" y="357135"/>
                  </a:lnTo>
                  <a:lnTo>
                    <a:pt x="318771" y="321655"/>
                  </a:lnTo>
                  <a:lnTo>
                    <a:pt x="326577" y="291417"/>
                  </a:lnTo>
                  <a:lnTo>
                    <a:pt x="333916" y="261556"/>
                  </a:lnTo>
                  <a:lnTo>
                    <a:pt x="343507" y="226340"/>
                  </a:lnTo>
                  <a:lnTo>
                    <a:pt x="346870" y="198265"/>
                  </a:lnTo>
                  <a:lnTo>
                    <a:pt x="347657" y="175098"/>
                  </a:lnTo>
                  <a:lnTo>
                    <a:pt x="347213" y="149721"/>
                  </a:lnTo>
                  <a:lnTo>
                    <a:pt x="344369" y="125213"/>
                  </a:lnTo>
                  <a:lnTo>
                    <a:pt x="338306" y="92895"/>
                  </a:lnTo>
                  <a:lnTo>
                    <a:pt x="331483" y="70795"/>
                  </a:lnTo>
                  <a:lnTo>
                    <a:pt x="326795" y="63676"/>
                  </a:lnTo>
                  <a:lnTo>
                    <a:pt x="324433" y="61778"/>
                  </a:lnTo>
                  <a:lnTo>
                    <a:pt x="322066" y="62894"/>
                  </a:lnTo>
                  <a:lnTo>
                    <a:pt x="317318" y="70483"/>
                  </a:lnTo>
                  <a:lnTo>
                    <a:pt x="306390" y="99521"/>
                  </a:lnTo>
                  <a:lnTo>
                    <a:pt x="296891" y="126910"/>
                  </a:lnTo>
                  <a:lnTo>
                    <a:pt x="289049" y="153899"/>
                  </a:lnTo>
                  <a:lnTo>
                    <a:pt x="281698" y="185796"/>
                  </a:lnTo>
                  <a:lnTo>
                    <a:pt x="278286" y="220383"/>
                  </a:lnTo>
                  <a:lnTo>
                    <a:pt x="277274" y="251974"/>
                  </a:lnTo>
                  <a:lnTo>
                    <a:pt x="276975" y="281443"/>
                  </a:lnTo>
                  <a:lnTo>
                    <a:pt x="280679" y="314075"/>
                  </a:lnTo>
                  <a:lnTo>
                    <a:pt x="284636" y="339282"/>
                  </a:lnTo>
                  <a:lnTo>
                    <a:pt x="293444" y="373898"/>
                  </a:lnTo>
                  <a:lnTo>
                    <a:pt x="310642" y="406928"/>
                  </a:lnTo>
                  <a:lnTo>
                    <a:pt x="332193" y="429131"/>
                  </a:lnTo>
                  <a:lnTo>
                    <a:pt x="345367" y="437249"/>
                  </a:lnTo>
                  <a:lnTo>
                    <a:pt x="358895" y="440857"/>
                  </a:lnTo>
                  <a:lnTo>
                    <a:pt x="387237" y="442095"/>
                  </a:lnTo>
                  <a:lnTo>
                    <a:pt x="416834" y="435804"/>
                  </a:lnTo>
                  <a:lnTo>
                    <a:pt x="427964" y="430690"/>
                  </a:lnTo>
                  <a:lnTo>
                    <a:pt x="443156" y="418092"/>
                  </a:lnTo>
                  <a:lnTo>
                    <a:pt x="464627" y="390787"/>
                  </a:lnTo>
                  <a:lnTo>
                    <a:pt x="487772" y="358847"/>
                  </a:lnTo>
                  <a:lnTo>
                    <a:pt x="502769" y="329248"/>
                  </a:lnTo>
                  <a:lnTo>
                    <a:pt x="517267" y="295343"/>
                  </a:lnTo>
                  <a:lnTo>
                    <a:pt x="527824" y="260161"/>
                  </a:lnTo>
                  <a:lnTo>
                    <a:pt x="535979" y="228394"/>
                  </a:lnTo>
                  <a:lnTo>
                    <a:pt x="543422" y="195081"/>
                  </a:lnTo>
                  <a:lnTo>
                    <a:pt x="550655" y="163867"/>
                  </a:lnTo>
                  <a:lnTo>
                    <a:pt x="554033" y="134510"/>
                  </a:lnTo>
                  <a:lnTo>
                    <a:pt x="555033" y="105704"/>
                  </a:lnTo>
                  <a:lnTo>
                    <a:pt x="555372" y="70848"/>
                  </a:lnTo>
                  <a:lnTo>
                    <a:pt x="554636" y="36393"/>
                  </a:lnTo>
                  <a:lnTo>
                    <a:pt x="549744" y="11633"/>
                  </a:lnTo>
                  <a:lnTo>
                    <a:pt x="545508" y="2192"/>
                  </a:lnTo>
                  <a:lnTo>
                    <a:pt x="540887" y="151"/>
                  </a:lnTo>
                  <a:lnTo>
                    <a:pt x="527285" y="0"/>
                  </a:lnTo>
                  <a:lnTo>
                    <a:pt x="521593" y="1865"/>
                  </a:lnTo>
                  <a:lnTo>
                    <a:pt x="513153" y="8170"/>
                  </a:lnTo>
                  <a:lnTo>
                    <a:pt x="496576" y="37516"/>
                  </a:lnTo>
                  <a:lnTo>
                    <a:pt x="485621" y="60384"/>
                  </a:lnTo>
                  <a:lnTo>
                    <a:pt x="477349" y="89385"/>
                  </a:lnTo>
                  <a:lnTo>
                    <a:pt x="469871" y="123113"/>
                  </a:lnTo>
                  <a:lnTo>
                    <a:pt x="464745" y="158242"/>
                  </a:lnTo>
                  <a:lnTo>
                    <a:pt x="461109" y="193786"/>
                  </a:lnTo>
                  <a:lnTo>
                    <a:pt x="459238" y="229453"/>
                  </a:lnTo>
                  <a:lnTo>
                    <a:pt x="461594" y="263040"/>
                  </a:lnTo>
                  <a:lnTo>
                    <a:pt x="462292" y="293100"/>
                  </a:lnTo>
                  <a:lnTo>
                    <a:pt x="464043" y="312497"/>
                  </a:lnTo>
                  <a:lnTo>
                    <a:pt x="473160" y="340474"/>
                  </a:lnTo>
                  <a:lnTo>
                    <a:pt x="485871" y="371663"/>
                  </a:lnTo>
                  <a:lnTo>
                    <a:pt x="503088" y="397780"/>
                  </a:lnTo>
                  <a:lnTo>
                    <a:pt x="519480" y="416966"/>
                  </a:lnTo>
                  <a:lnTo>
                    <a:pt x="547354" y="435898"/>
                  </a:lnTo>
                  <a:lnTo>
                    <a:pt x="569053" y="443696"/>
                  </a:lnTo>
                  <a:lnTo>
                    <a:pt x="591926" y="443458"/>
                  </a:lnTo>
                  <a:lnTo>
                    <a:pt x="627570" y="434162"/>
                  </a:lnTo>
                  <a:lnTo>
                    <a:pt x="652317" y="411889"/>
                  </a:lnTo>
                  <a:lnTo>
                    <a:pt x="672808" y="379419"/>
                  </a:lnTo>
                  <a:lnTo>
                    <a:pt x="685829" y="352542"/>
                  </a:lnTo>
                  <a:lnTo>
                    <a:pt x="695861" y="323676"/>
                  </a:lnTo>
                  <a:lnTo>
                    <a:pt x="707741" y="288753"/>
                  </a:lnTo>
                  <a:lnTo>
                    <a:pt x="713890" y="259501"/>
                  </a:lnTo>
                  <a:lnTo>
                    <a:pt x="717151" y="234329"/>
                  </a:lnTo>
                  <a:lnTo>
                    <a:pt x="718988" y="204424"/>
                  </a:lnTo>
                  <a:lnTo>
                    <a:pt x="715816" y="169194"/>
                  </a:lnTo>
                  <a:lnTo>
                    <a:pt x="709805" y="154769"/>
                  </a:lnTo>
                  <a:lnTo>
                    <a:pt x="702637" y="144654"/>
                  </a:lnTo>
                  <a:lnTo>
                    <a:pt x="696805" y="140159"/>
                  </a:lnTo>
                  <a:lnTo>
                    <a:pt x="694138" y="139754"/>
                  </a:lnTo>
                  <a:lnTo>
                    <a:pt x="691566" y="140278"/>
                  </a:lnTo>
                  <a:lnTo>
                    <a:pt x="689058" y="141421"/>
                  </a:lnTo>
                  <a:lnTo>
                    <a:pt x="684155" y="149040"/>
                  </a:lnTo>
                  <a:lnTo>
                    <a:pt x="679049" y="164601"/>
                  </a:lnTo>
                  <a:lnTo>
                    <a:pt x="669739" y="195459"/>
                  </a:lnTo>
                  <a:lnTo>
                    <a:pt x="664723" y="224480"/>
                  </a:lnTo>
                  <a:lnTo>
                    <a:pt x="663237" y="253188"/>
                  </a:lnTo>
                  <a:lnTo>
                    <a:pt x="662797" y="281802"/>
                  </a:lnTo>
                  <a:lnTo>
                    <a:pt x="662666" y="310389"/>
                  </a:lnTo>
                  <a:lnTo>
                    <a:pt x="664752" y="333675"/>
                  </a:lnTo>
                  <a:lnTo>
                    <a:pt x="668326" y="359106"/>
                  </a:lnTo>
                  <a:lnTo>
                    <a:pt x="672559" y="383637"/>
                  </a:lnTo>
                  <a:lnTo>
                    <a:pt x="686990" y="415968"/>
                  </a:lnTo>
                  <a:lnTo>
                    <a:pt x="695406" y="427430"/>
                  </a:lnTo>
                  <a:lnTo>
                    <a:pt x="698763" y="430487"/>
                  </a:lnTo>
                  <a:lnTo>
                    <a:pt x="718654" y="438581"/>
                  </a:lnTo>
                  <a:lnTo>
                    <a:pt x="725373" y="437921"/>
                  </a:lnTo>
                  <a:lnTo>
                    <a:pt x="737073" y="430837"/>
                  </a:lnTo>
                  <a:lnTo>
                    <a:pt x="761634" y="397068"/>
                  </a:lnTo>
                  <a:lnTo>
                    <a:pt x="775775" y="363704"/>
                  </a:lnTo>
                  <a:lnTo>
                    <a:pt x="786211" y="330567"/>
                  </a:lnTo>
                  <a:lnTo>
                    <a:pt x="795123" y="298709"/>
                  </a:lnTo>
                  <a:lnTo>
                    <a:pt x="797388" y="263187"/>
                  </a:lnTo>
                  <a:lnTo>
                    <a:pt x="798060" y="229555"/>
                  </a:lnTo>
                  <a:lnTo>
                    <a:pt x="800404" y="202762"/>
                  </a:lnTo>
                  <a:lnTo>
                    <a:pt x="802098" y="197364"/>
                  </a:lnTo>
                  <a:lnTo>
                    <a:pt x="804815" y="193766"/>
                  </a:lnTo>
                  <a:lnTo>
                    <a:pt x="812067" y="189768"/>
                  </a:lnTo>
                  <a:lnTo>
                    <a:pt x="832660" y="191309"/>
                  </a:lnTo>
                  <a:lnTo>
                    <a:pt x="847726" y="198994"/>
                  </a:lnTo>
                  <a:lnTo>
                    <a:pt x="865362" y="214592"/>
                  </a:lnTo>
                  <a:lnTo>
                    <a:pt x="877731" y="235618"/>
                  </a:lnTo>
                  <a:lnTo>
                    <a:pt x="887217" y="262750"/>
                  </a:lnTo>
                  <a:lnTo>
                    <a:pt x="890422" y="293251"/>
                  </a:lnTo>
                  <a:lnTo>
                    <a:pt x="895965" y="323000"/>
                  </a:lnTo>
                  <a:lnTo>
                    <a:pt x="899999" y="356511"/>
                  </a:lnTo>
                  <a:lnTo>
                    <a:pt x="911998" y="390088"/>
                  </a:lnTo>
                  <a:lnTo>
                    <a:pt x="921271" y="406503"/>
                  </a:lnTo>
                  <a:lnTo>
                    <a:pt x="940423" y="420186"/>
                  </a:lnTo>
                  <a:lnTo>
                    <a:pt x="958621" y="426709"/>
                  </a:lnTo>
                  <a:lnTo>
                    <a:pt x="977859" y="428642"/>
                  </a:lnTo>
                  <a:lnTo>
                    <a:pt x="1002434" y="421630"/>
                  </a:lnTo>
                  <a:lnTo>
                    <a:pt x="1033054" y="402595"/>
                  </a:lnTo>
                  <a:lnTo>
                    <a:pt x="1052932" y="387902"/>
                  </a:lnTo>
                  <a:lnTo>
                    <a:pt x="1071268" y="357251"/>
                  </a:lnTo>
                  <a:lnTo>
                    <a:pt x="1078393" y="344184"/>
                  </a:lnTo>
                  <a:lnTo>
                    <a:pt x="1081559" y="333084"/>
                  </a:lnTo>
                  <a:lnTo>
                    <a:pt x="1076949" y="30086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264" name="SMARTInkShape-Group41"/>
          <p:cNvGrpSpPr/>
          <p:nvPr/>
        </p:nvGrpSpPr>
        <p:grpSpPr>
          <a:xfrm>
            <a:off x="5057775" y="2848537"/>
            <a:ext cx="1684800" cy="446952"/>
            <a:chOff x="5057775" y="2848537"/>
            <a:chExt cx="1684800" cy="446952"/>
          </a:xfrm>
        </p:grpSpPr>
        <p:sp>
          <p:nvSpPr>
            <p:cNvPr id="258" name="SMARTInkShape-216"/>
            <p:cNvSpPr/>
            <p:nvPr/>
          </p:nvSpPr>
          <p:spPr bwMode="auto">
            <a:xfrm>
              <a:off x="5286375" y="2871788"/>
              <a:ext cx="42864" cy="400051"/>
            </a:xfrm>
            <a:custGeom>
              <a:avLst/>
              <a:gdLst/>
              <a:ahLst/>
              <a:cxnLst/>
              <a:rect l="0" t="0" r="0" b="0"/>
              <a:pathLst>
                <a:path w="42864" h="400051">
                  <a:moveTo>
                    <a:pt x="0" y="0"/>
                  </a:moveTo>
                  <a:lnTo>
                    <a:pt x="0" y="28169"/>
                  </a:lnTo>
                  <a:lnTo>
                    <a:pt x="3792" y="57470"/>
                  </a:lnTo>
                  <a:lnTo>
                    <a:pt x="6482" y="92314"/>
                  </a:lnTo>
                  <a:lnTo>
                    <a:pt x="6948" y="120397"/>
                  </a:lnTo>
                  <a:lnTo>
                    <a:pt x="7086" y="152707"/>
                  </a:lnTo>
                  <a:lnTo>
                    <a:pt x="7126" y="183535"/>
                  </a:lnTo>
                  <a:lnTo>
                    <a:pt x="7138" y="217452"/>
                  </a:lnTo>
                  <a:lnTo>
                    <a:pt x="7142" y="251843"/>
                  </a:lnTo>
                  <a:lnTo>
                    <a:pt x="7937" y="284876"/>
                  </a:lnTo>
                  <a:lnTo>
                    <a:pt x="10936" y="313407"/>
                  </a:lnTo>
                  <a:lnTo>
                    <a:pt x="14915" y="340375"/>
                  </a:lnTo>
                  <a:lnTo>
                    <a:pt x="21617" y="369404"/>
                  </a:lnTo>
                  <a:lnTo>
                    <a:pt x="42863" y="4000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9" name="SMARTInkShape-217"/>
            <p:cNvSpPr/>
            <p:nvPr/>
          </p:nvSpPr>
          <p:spPr bwMode="auto">
            <a:xfrm>
              <a:off x="5057775" y="2907506"/>
              <a:ext cx="621507" cy="50008"/>
            </a:xfrm>
            <a:custGeom>
              <a:avLst/>
              <a:gdLst/>
              <a:ahLst/>
              <a:cxnLst/>
              <a:rect l="0" t="0" r="0" b="0"/>
              <a:pathLst>
                <a:path w="621507" h="50008">
                  <a:moveTo>
                    <a:pt x="0" y="50007"/>
                  </a:moveTo>
                  <a:lnTo>
                    <a:pt x="0" y="46214"/>
                  </a:lnTo>
                  <a:lnTo>
                    <a:pt x="6350" y="42236"/>
                  </a:lnTo>
                  <a:lnTo>
                    <a:pt x="29830" y="33214"/>
                  </a:lnTo>
                  <a:lnTo>
                    <a:pt x="61755" y="29950"/>
                  </a:lnTo>
                  <a:lnTo>
                    <a:pt x="90000" y="25190"/>
                  </a:lnTo>
                  <a:lnTo>
                    <a:pt x="121034" y="22545"/>
                  </a:lnTo>
                  <a:lnTo>
                    <a:pt x="151573" y="21761"/>
                  </a:lnTo>
                  <a:lnTo>
                    <a:pt x="184522" y="17737"/>
                  </a:lnTo>
                  <a:lnTo>
                    <a:pt x="209804" y="13704"/>
                  </a:lnTo>
                  <a:lnTo>
                    <a:pt x="236121" y="10060"/>
                  </a:lnTo>
                  <a:lnTo>
                    <a:pt x="261047" y="8440"/>
                  </a:lnTo>
                  <a:lnTo>
                    <a:pt x="287471" y="7720"/>
                  </a:lnTo>
                  <a:lnTo>
                    <a:pt x="315090" y="7400"/>
                  </a:lnTo>
                  <a:lnTo>
                    <a:pt x="343240" y="7258"/>
                  </a:lnTo>
                  <a:lnTo>
                    <a:pt x="369509" y="5078"/>
                  </a:lnTo>
                  <a:lnTo>
                    <a:pt x="394414" y="2257"/>
                  </a:lnTo>
                  <a:lnTo>
                    <a:pt x="418712" y="1003"/>
                  </a:lnTo>
                  <a:lnTo>
                    <a:pt x="444857" y="446"/>
                  </a:lnTo>
                  <a:lnTo>
                    <a:pt x="471558" y="198"/>
                  </a:lnTo>
                  <a:lnTo>
                    <a:pt x="496654" y="88"/>
                  </a:lnTo>
                  <a:lnTo>
                    <a:pt x="529303" y="26"/>
                  </a:lnTo>
                  <a:lnTo>
                    <a:pt x="562878" y="8"/>
                  </a:lnTo>
                  <a:lnTo>
                    <a:pt x="62150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0" name="SMARTInkShape-218"/>
            <p:cNvSpPr/>
            <p:nvPr/>
          </p:nvSpPr>
          <p:spPr bwMode="auto">
            <a:xfrm>
              <a:off x="5214938" y="3064669"/>
              <a:ext cx="207169" cy="64295"/>
            </a:xfrm>
            <a:custGeom>
              <a:avLst/>
              <a:gdLst/>
              <a:ahLst/>
              <a:cxnLst/>
              <a:rect l="0" t="0" r="0" b="0"/>
              <a:pathLst>
                <a:path w="207169" h="64295">
                  <a:moveTo>
                    <a:pt x="0" y="64294"/>
                  </a:moveTo>
                  <a:lnTo>
                    <a:pt x="28966" y="50868"/>
                  </a:lnTo>
                  <a:lnTo>
                    <a:pt x="54355" y="43118"/>
                  </a:lnTo>
                  <a:lnTo>
                    <a:pt x="84897" y="33678"/>
                  </a:lnTo>
                  <a:lnTo>
                    <a:pt x="118288" y="22943"/>
                  </a:lnTo>
                  <a:lnTo>
                    <a:pt x="145441" y="16547"/>
                  </a:lnTo>
                  <a:lnTo>
                    <a:pt x="176029" y="8412"/>
                  </a:lnTo>
                  <a:lnTo>
                    <a:pt x="207168"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1" name="SMARTInkShape-219"/>
            <p:cNvSpPr/>
            <p:nvPr/>
          </p:nvSpPr>
          <p:spPr bwMode="auto">
            <a:xfrm>
              <a:off x="5507831" y="3072373"/>
              <a:ext cx="314326" cy="223116"/>
            </a:xfrm>
            <a:custGeom>
              <a:avLst/>
              <a:gdLst/>
              <a:ahLst/>
              <a:cxnLst/>
              <a:rect l="0" t="0" r="0" b="0"/>
              <a:pathLst>
                <a:path w="314326" h="223116">
                  <a:moveTo>
                    <a:pt x="0" y="120883"/>
                  </a:moveTo>
                  <a:lnTo>
                    <a:pt x="17528" y="120883"/>
                  </a:lnTo>
                  <a:lnTo>
                    <a:pt x="48317" y="107458"/>
                  </a:lnTo>
                  <a:lnTo>
                    <a:pt x="72515" y="93449"/>
                  </a:lnTo>
                  <a:lnTo>
                    <a:pt x="93729" y="70485"/>
                  </a:lnTo>
                  <a:lnTo>
                    <a:pt x="102825" y="54798"/>
                  </a:lnTo>
                  <a:lnTo>
                    <a:pt x="105874" y="37714"/>
                  </a:lnTo>
                  <a:lnTo>
                    <a:pt x="105983" y="11750"/>
                  </a:lnTo>
                  <a:lnTo>
                    <a:pt x="103195" y="1471"/>
                  </a:lnTo>
                  <a:lnTo>
                    <a:pt x="98166" y="0"/>
                  </a:lnTo>
                  <a:lnTo>
                    <a:pt x="81994" y="2599"/>
                  </a:lnTo>
                  <a:lnTo>
                    <a:pt x="67927" y="13279"/>
                  </a:lnTo>
                  <a:lnTo>
                    <a:pt x="45962" y="42214"/>
                  </a:lnTo>
                  <a:lnTo>
                    <a:pt x="32039" y="75769"/>
                  </a:lnTo>
                  <a:lnTo>
                    <a:pt x="23762" y="108268"/>
                  </a:lnTo>
                  <a:lnTo>
                    <a:pt x="21892" y="141234"/>
                  </a:lnTo>
                  <a:lnTo>
                    <a:pt x="27226" y="172263"/>
                  </a:lnTo>
                  <a:lnTo>
                    <a:pt x="34437" y="200489"/>
                  </a:lnTo>
                  <a:lnTo>
                    <a:pt x="42029" y="211297"/>
                  </a:lnTo>
                  <a:lnTo>
                    <a:pt x="54928" y="218746"/>
                  </a:lnTo>
                  <a:lnTo>
                    <a:pt x="69656" y="223115"/>
                  </a:lnTo>
                  <a:lnTo>
                    <a:pt x="87667" y="221112"/>
                  </a:lnTo>
                  <a:lnTo>
                    <a:pt x="108525" y="213904"/>
                  </a:lnTo>
                  <a:lnTo>
                    <a:pt x="139383" y="193056"/>
                  </a:lnTo>
                  <a:lnTo>
                    <a:pt x="161235" y="169624"/>
                  </a:lnTo>
                  <a:lnTo>
                    <a:pt x="177876" y="135004"/>
                  </a:lnTo>
                  <a:lnTo>
                    <a:pt x="187977" y="106563"/>
                  </a:lnTo>
                  <a:lnTo>
                    <a:pt x="191428" y="73778"/>
                  </a:lnTo>
                  <a:lnTo>
                    <a:pt x="192451" y="41486"/>
                  </a:lnTo>
                  <a:lnTo>
                    <a:pt x="192844" y="16530"/>
                  </a:lnTo>
                  <a:lnTo>
                    <a:pt x="192876" y="49413"/>
                  </a:lnTo>
                  <a:lnTo>
                    <a:pt x="192880" y="83038"/>
                  </a:lnTo>
                  <a:lnTo>
                    <a:pt x="194998" y="110993"/>
                  </a:lnTo>
                  <a:lnTo>
                    <a:pt x="198535" y="138590"/>
                  </a:lnTo>
                  <a:lnTo>
                    <a:pt x="201700" y="163436"/>
                  </a:lnTo>
                  <a:lnTo>
                    <a:pt x="204738" y="173927"/>
                  </a:lnTo>
                  <a:lnTo>
                    <a:pt x="207074" y="204479"/>
                  </a:lnTo>
                  <a:lnTo>
                    <a:pt x="207150" y="176878"/>
                  </a:lnTo>
                  <a:lnTo>
                    <a:pt x="207164" y="142237"/>
                  </a:lnTo>
                  <a:lnTo>
                    <a:pt x="207961" y="115039"/>
                  </a:lnTo>
                  <a:lnTo>
                    <a:pt x="212823" y="79924"/>
                  </a:lnTo>
                  <a:lnTo>
                    <a:pt x="217811" y="49822"/>
                  </a:lnTo>
                  <a:lnTo>
                    <a:pt x="231349" y="17623"/>
                  </a:lnTo>
                  <a:lnTo>
                    <a:pt x="237230" y="8050"/>
                  </a:lnTo>
                  <a:lnTo>
                    <a:pt x="240703" y="5974"/>
                  </a:lnTo>
                  <a:lnTo>
                    <a:pt x="244607" y="5383"/>
                  </a:lnTo>
                  <a:lnTo>
                    <a:pt x="248796" y="5783"/>
                  </a:lnTo>
                  <a:lnTo>
                    <a:pt x="257685" y="14694"/>
                  </a:lnTo>
                  <a:lnTo>
                    <a:pt x="272534" y="42493"/>
                  </a:lnTo>
                  <a:lnTo>
                    <a:pt x="275907" y="65141"/>
                  </a:lnTo>
                  <a:lnTo>
                    <a:pt x="279923" y="100663"/>
                  </a:lnTo>
                  <a:lnTo>
                    <a:pt x="284024" y="128386"/>
                  </a:lnTo>
                  <a:lnTo>
                    <a:pt x="287356" y="152475"/>
                  </a:lnTo>
                  <a:lnTo>
                    <a:pt x="293752" y="179077"/>
                  </a:lnTo>
                  <a:lnTo>
                    <a:pt x="314325" y="19946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2" name="SMARTInkShape-220"/>
            <p:cNvSpPr/>
            <p:nvPr/>
          </p:nvSpPr>
          <p:spPr bwMode="auto">
            <a:xfrm>
              <a:off x="5810897" y="3058442"/>
              <a:ext cx="161279" cy="234828"/>
            </a:xfrm>
            <a:custGeom>
              <a:avLst/>
              <a:gdLst/>
              <a:ahLst/>
              <a:cxnLst/>
              <a:rect l="0" t="0" r="0" b="0"/>
              <a:pathLst>
                <a:path w="161279" h="234828">
                  <a:moveTo>
                    <a:pt x="4116" y="91952"/>
                  </a:moveTo>
                  <a:lnTo>
                    <a:pt x="323" y="91952"/>
                  </a:lnTo>
                  <a:lnTo>
                    <a:pt x="0" y="91158"/>
                  </a:lnTo>
                  <a:lnTo>
                    <a:pt x="3068" y="84181"/>
                  </a:lnTo>
                  <a:lnTo>
                    <a:pt x="7701" y="67575"/>
                  </a:lnTo>
                  <a:lnTo>
                    <a:pt x="27711" y="32315"/>
                  </a:lnTo>
                  <a:lnTo>
                    <a:pt x="36827" y="20203"/>
                  </a:lnTo>
                  <a:lnTo>
                    <a:pt x="54554" y="6046"/>
                  </a:lnTo>
                  <a:lnTo>
                    <a:pt x="73052" y="458"/>
                  </a:lnTo>
                  <a:lnTo>
                    <a:pt x="76266" y="0"/>
                  </a:lnTo>
                  <a:lnTo>
                    <a:pt x="81956" y="1607"/>
                  </a:lnTo>
                  <a:lnTo>
                    <a:pt x="95868" y="12899"/>
                  </a:lnTo>
                  <a:lnTo>
                    <a:pt x="109265" y="33427"/>
                  </a:lnTo>
                  <a:lnTo>
                    <a:pt x="115704" y="55826"/>
                  </a:lnTo>
                  <a:lnTo>
                    <a:pt x="117612" y="85128"/>
                  </a:lnTo>
                  <a:lnTo>
                    <a:pt x="121970" y="115154"/>
                  </a:lnTo>
                  <a:lnTo>
                    <a:pt x="125644" y="149628"/>
                  </a:lnTo>
                  <a:lnTo>
                    <a:pt x="131053" y="180831"/>
                  </a:lnTo>
                  <a:lnTo>
                    <a:pt x="161278" y="23482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3" name="SMARTInkShape-221"/>
            <p:cNvSpPr/>
            <p:nvPr/>
          </p:nvSpPr>
          <p:spPr bwMode="auto">
            <a:xfrm>
              <a:off x="5979775" y="2848537"/>
              <a:ext cx="762800" cy="436043"/>
            </a:xfrm>
            <a:custGeom>
              <a:avLst/>
              <a:gdLst/>
              <a:ahLst/>
              <a:cxnLst/>
              <a:rect l="0" t="0" r="0" b="0"/>
              <a:pathLst>
                <a:path w="762800" h="436043">
                  <a:moveTo>
                    <a:pt x="106700" y="266138"/>
                  </a:moveTo>
                  <a:lnTo>
                    <a:pt x="110492" y="269930"/>
                  </a:lnTo>
                  <a:lnTo>
                    <a:pt x="120606" y="293743"/>
                  </a:lnTo>
                  <a:lnTo>
                    <a:pt x="115282" y="271273"/>
                  </a:lnTo>
                  <a:lnTo>
                    <a:pt x="112896" y="258101"/>
                  </a:lnTo>
                  <a:lnTo>
                    <a:pt x="101627" y="230743"/>
                  </a:lnTo>
                  <a:lnTo>
                    <a:pt x="97762" y="227460"/>
                  </a:lnTo>
                  <a:lnTo>
                    <a:pt x="85000" y="221696"/>
                  </a:lnTo>
                  <a:lnTo>
                    <a:pt x="75096" y="220721"/>
                  </a:lnTo>
                  <a:lnTo>
                    <a:pt x="71343" y="221573"/>
                  </a:lnTo>
                  <a:lnTo>
                    <a:pt x="38459" y="249163"/>
                  </a:lnTo>
                  <a:lnTo>
                    <a:pt x="19548" y="283981"/>
                  </a:lnTo>
                  <a:lnTo>
                    <a:pt x="7346" y="315435"/>
                  </a:lnTo>
                  <a:lnTo>
                    <a:pt x="1856" y="337365"/>
                  </a:lnTo>
                  <a:lnTo>
                    <a:pt x="0" y="366109"/>
                  </a:lnTo>
                  <a:lnTo>
                    <a:pt x="3471" y="391362"/>
                  </a:lnTo>
                  <a:lnTo>
                    <a:pt x="9491" y="405401"/>
                  </a:lnTo>
                  <a:lnTo>
                    <a:pt x="13320" y="411368"/>
                  </a:lnTo>
                  <a:lnTo>
                    <a:pt x="23922" y="420113"/>
                  </a:lnTo>
                  <a:lnTo>
                    <a:pt x="30084" y="423557"/>
                  </a:lnTo>
                  <a:lnTo>
                    <a:pt x="36572" y="424265"/>
                  </a:lnTo>
                  <a:lnTo>
                    <a:pt x="50132" y="420819"/>
                  </a:lnTo>
                  <a:lnTo>
                    <a:pt x="71154" y="406161"/>
                  </a:lnTo>
                  <a:lnTo>
                    <a:pt x="81112" y="391341"/>
                  </a:lnTo>
                  <a:lnTo>
                    <a:pt x="96627" y="357268"/>
                  </a:lnTo>
                  <a:lnTo>
                    <a:pt x="103363" y="334679"/>
                  </a:lnTo>
                  <a:lnTo>
                    <a:pt x="105711" y="300469"/>
                  </a:lnTo>
                  <a:lnTo>
                    <a:pt x="106505" y="266011"/>
                  </a:lnTo>
                  <a:lnTo>
                    <a:pt x="106613" y="260525"/>
                  </a:lnTo>
                  <a:lnTo>
                    <a:pt x="106688" y="290094"/>
                  </a:lnTo>
                  <a:lnTo>
                    <a:pt x="114282" y="322360"/>
                  </a:lnTo>
                  <a:lnTo>
                    <a:pt x="125366" y="356619"/>
                  </a:lnTo>
                  <a:lnTo>
                    <a:pt x="133574" y="374262"/>
                  </a:lnTo>
                  <a:lnTo>
                    <a:pt x="146501" y="389544"/>
                  </a:lnTo>
                  <a:lnTo>
                    <a:pt x="158521" y="399302"/>
                  </a:lnTo>
                  <a:lnTo>
                    <a:pt x="176034" y="404697"/>
                  </a:lnTo>
                  <a:lnTo>
                    <a:pt x="203972" y="405617"/>
                  </a:lnTo>
                  <a:lnTo>
                    <a:pt x="218988" y="401948"/>
                  </a:lnTo>
                  <a:lnTo>
                    <a:pt x="250408" y="382202"/>
                  </a:lnTo>
                  <a:lnTo>
                    <a:pt x="259999" y="370903"/>
                  </a:lnTo>
                  <a:lnTo>
                    <a:pt x="285873" y="336467"/>
                  </a:lnTo>
                  <a:lnTo>
                    <a:pt x="304252" y="301167"/>
                  </a:lnTo>
                  <a:lnTo>
                    <a:pt x="315253" y="270961"/>
                  </a:lnTo>
                  <a:lnTo>
                    <a:pt x="326450" y="236875"/>
                  </a:lnTo>
                  <a:lnTo>
                    <a:pt x="334794" y="201640"/>
                  </a:lnTo>
                  <a:lnTo>
                    <a:pt x="342294" y="166065"/>
                  </a:lnTo>
                  <a:lnTo>
                    <a:pt x="347426" y="132505"/>
                  </a:lnTo>
                  <a:lnTo>
                    <a:pt x="348947" y="100337"/>
                  </a:lnTo>
                  <a:lnTo>
                    <a:pt x="347281" y="69903"/>
                  </a:lnTo>
                  <a:lnTo>
                    <a:pt x="343400" y="38287"/>
                  </a:lnTo>
                  <a:lnTo>
                    <a:pt x="338635" y="25700"/>
                  </a:lnTo>
                  <a:lnTo>
                    <a:pt x="326434" y="8477"/>
                  </a:lnTo>
                  <a:lnTo>
                    <a:pt x="307449" y="0"/>
                  </a:lnTo>
                  <a:lnTo>
                    <a:pt x="292760" y="1275"/>
                  </a:lnTo>
                  <a:lnTo>
                    <a:pt x="279881" y="7134"/>
                  </a:lnTo>
                  <a:lnTo>
                    <a:pt x="271511" y="15029"/>
                  </a:lnTo>
                  <a:lnTo>
                    <a:pt x="258544" y="43569"/>
                  </a:lnTo>
                  <a:lnTo>
                    <a:pt x="248440" y="74603"/>
                  </a:lnTo>
                  <a:lnTo>
                    <a:pt x="240419" y="103906"/>
                  </a:lnTo>
                  <a:lnTo>
                    <a:pt x="237568" y="127360"/>
                  </a:lnTo>
                  <a:lnTo>
                    <a:pt x="236301" y="152865"/>
                  </a:lnTo>
                  <a:lnTo>
                    <a:pt x="235738" y="177430"/>
                  </a:lnTo>
                  <a:lnTo>
                    <a:pt x="235488" y="201577"/>
                  </a:lnTo>
                  <a:lnTo>
                    <a:pt x="236170" y="225538"/>
                  </a:lnTo>
                  <a:lnTo>
                    <a:pt x="239120" y="249417"/>
                  </a:lnTo>
                  <a:lnTo>
                    <a:pt x="243076" y="273258"/>
                  </a:lnTo>
                  <a:lnTo>
                    <a:pt x="251883" y="306877"/>
                  </a:lnTo>
                  <a:lnTo>
                    <a:pt x="262429" y="334830"/>
                  </a:lnTo>
                  <a:lnTo>
                    <a:pt x="269575" y="350643"/>
                  </a:lnTo>
                  <a:lnTo>
                    <a:pt x="296541" y="383629"/>
                  </a:lnTo>
                  <a:lnTo>
                    <a:pt x="316914" y="403146"/>
                  </a:lnTo>
                  <a:lnTo>
                    <a:pt x="349989" y="418079"/>
                  </a:lnTo>
                  <a:lnTo>
                    <a:pt x="378722" y="417961"/>
                  </a:lnTo>
                  <a:lnTo>
                    <a:pt x="412581" y="410810"/>
                  </a:lnTo>
                  <a:lnTo>
                    <a:pt x="427591" y="406372"/>
                  </a:lnTo>
                  <a:lnTo>
                    <a:pt x="453221" y="388034"/>
                  </a:lnTo>
                  <a:lnTo>
                    <a:pt x="478126" y="359096"/>
                  </a:lnTo>
                  <a:lnTo>
                    <a:pt x="493629" y="328333"/>
                  </a:lnTo>
                  <a:lnTo>
                    <a:pt x="504979" y="301235"/>
                  </a:lnTo>
                  <a:lnTo>
                    <a:pt x="513369" y="273097"/>
                  </a:lnTo>
                  <a:lnTo>
                    <a:pt x="523315" y="238938"/>
                  </a:lnTo>
                  <a:lnTo>
                    <a:pt x="526739" y="216539"/>
                  </a:lnTo>
                  <a:lnTo>
                    <a:pt x="522193" y="184315"/>
                  </a:lnTo>
                  <a:lnTo>
                    <a:pt x="518111" y="174739"/>
                  </a:lnTo>
                  <a:lnTo>
                    <a:pt x="503766" y="161093"/>
                  </a:lnTo>
                  <a:lnTo>
                    <a:pt x="492020" y="154580"/>
                  </a:lnTo>
                  <a:lnTo>
                    <a:pt x="483512" y="152650"/>
                  </a:lnTo>
                  <a:lnTo>
                    <a:pt x="468379" y="159663"/>
                  </a:lnTo>
                  <a:lnTo>
                    <a:pt x="452607" y="179380"/>
                  </a:lnTo>
                  <a:lnTo>
                    <a:pt x="443668" y="209578"/>
                  </a:lnTo>
                  <a:lnTo>
                    <a:pt x="437198" y="245294"/>
                  </a:lnTo>
                  <a:lnTo>
                    <a:pt x="435871" y="273456"/>
                  </a:lnTo>
                  <a:lnTo>
                    <a:pt x="435478" y="301908"/>
                  </a:lnTo>
                  <a:lnTo>
                    <a:pt x="439138" y="336174"/>
                  </a:lnTo>
                  <a:lnTo>
                    <a:pt x="448298" y="365874"/>
                  </a:lnTo>
                  <a:lnTo>
                    <a:pt x="465313" y="398040"/>
                  </a:lnTo>
                  <a:lnTo>
                    <a:pt x="486623" y="424143"/>
                  </a:lnTo>
                  <a:lnTo>
                    <a:pt x="502110" y="432370"/>
                  </a:lnTo>
                  <a:lnTo>
                    <a:pt x="525571" y="436042"/>
                  </a:lnTo>
                  <a:lnTo>
                    <a:pt x="541309" y="432667"/>
                  </a:lnTo>
                  <a:lnTo>
                    <a:pt x="570814" y="417566"/>
                  </a:lnTo>
                  <a:lnTo>
                    <a:pt x="592408" y="392585"/>
                  </a:lnTo>
                  <a:lnTo>
                    <a:pt x="610094" y="363841"/>
                  </a:lnTo>
                  <a:lnTo>
                    <a:pt x="621596" y="335216"/>
                  </a:lnTo>
                  <a:lnTo>
                    <a:pt x="637616" y="306625"/>
                  </a:lnTo>
                  <a:lnTo>
                    <a:pt x="649859" y="278046"/>
                  </a:lnTo>
                  <a:lnTo>
                    <a:pt x="666811" y="247235"/>
                  </a:lnTo>
                  <a:lnTo>
                    <a:pt x="679941" y="233373"/>
                  </a:lnTo>
                  <a:lnTo>
                    <a:pt x="686382" y="221413"/>
                  </a:lnTo>
                  <a:lnTo>
                    <a:pt x="690798" y="217272"/>
                  </a:lnTo>
                  <a:lnTo>
                    <a:pt x="702056" y="212670"/>
                  </a:lnTo>
                  <a:lnTo>
                    <a:pt x="707597" y="213030"/>
                  </a:lnTo>
                  <a:lnTo>
                    <a:pt x="717988" y="217664"/>
                  </a:lnTo>
                  <a:lnTo>
                    <a:pt x="732763" y="229197"/>
                  </a:lnTo>
                  <a:lnTo>
                    <a:pt x="743403" y="246461"/>
                  </a:lnTo>
                  <a:lnTo>
                    <a:pt x="755375" y="274243"/>
                  </a:lnTo>
                  <a:lnTo>
                    <a:pt x="760125" y="298315"/>
                  </a:lnTo>
                  <a:lnTo>
                    <a:pt x="762799" y="330176"/>
                  </a:lnTo>
                  <a:lnTo>
                    <a:pt x="761475" y="353904"/>
                  </a:lnTo>
                  <a:lnTo>
                    <a:pt x="753916" y="382781"/>
                  </a:lnTo>
                  <a:lnTo>
                    <a:pt x="743320" y="398771"/>
                  </a:lnTo>
                  <a:lnTo>
                    <a:pt x="726334" y="409771"/>
                  </a:lnTo>
                  <a:lnTo>
                    <a:pt x="702428" y="414265"/>
                  </a:lnTo>
                  <a:lnTo>
                    <a:pt x="671609" y="410080"/>
                  </a:lnTo>
                  <a:lnTo>
                    <a:pt x="636241" y="399493"/>
                  </a:lnTo>
                  <a:lnTo>
                    <a:pt x="604120" y="386878"/>
                  </a:lnTo>
                  <a:lnTo>
                    <a:pt x="571934" y="372185"/>
                  </a:lnTo>
                  <a:lnTo>
                    <a:pt x="541097" y="353520"/>
                  </a:lnTo>
                  <a:lnTo>
                    <a:pt x="527571" y="348631"/>
                  </a:lnTo>
                  <a:lnTo>
                    <a:pt x="497369" y="343375"/>
                  </a:lnTo>
                  <a:lnTo>
                    <a:pt x="488590" y="341442"/>
                  </a:lnTo>
                  <a:lnTo>
                    <a:pt x="472485" y="343527"/>
                  </a:lnTo>
                  <a:lnTo>
                    <a:pt x="450328" y="354009"/>
                  </a:lnTo>
                  <a:lnTo>
                    <a:pt x="430846" y="377020"/>
                  </a:lnTo>
                  <a:lnTo>
                    <a:pt x="428169" y="39472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268" name="SMARTInkShape-Group42"/>
          <p:cNvGrpSpPr/>
          <p:nvPr/>
        </p:nvGrpSpPr>
        <p:grpSpPr>
          <a:xfrm>
            <a:off x="5210480" y="3424311"/>
            <a:ext cx="1254615" cy="710070"/>
            <a:chOff x="5210480" y="3424311"/>
            <a:chExt cx="1254615" cy="710070"/>
          </a:xfrm>
        </p:grpSpPr>
        <p:sp>
          <p:nvSpPr>
            <p:cNvPr id="265" name="SMARTInkShape-222"/>
            <p:cNvSpPr/>
            <p:nvPr/>
          </p:nvSpPr>
          <p:spPr bwMode="auto">
            <a:xfrm>
              <a:off x="5210480" y="3424311"/>
              <a:ext cx="671093" cy="517283"/>
            </a:xfrm>
            <a:custGeom>
              <a:avLst/>
              <a:gdLst/>
              <a:ahLst/>
              <a:cxnLst/>
              <a:rect l="0" t="0" r="0" b="0"/>
              <a:pathLst>
                <a:path w="671093" h="517283">
                  <a:moveTo>
                    <a:pt x="218770" y="33264"/>
                  </a:moveTo>
                  <a:lnTo>
                    <a:pt x="203228" y="19839"/>
                  </a:lnTo>
                  <a:lnTo>
                    <a:pt x="170686" y="3068"/>
                  </a:lnTo>
                  <a:lnTo>
                    <a:pt x="158770" y="0"/>
                  </a:lnTo>
                  <a:lnTo>
                    <a:pt x="131760" y="2065"/>
                  </a:lnTo>
                  <a:lnTo>
                    <a:pt x="98621" y="7704"/>
                  </a:lnTo>
                  <a:lnTo>
                    <a:pt x="71252" y="18194"/>
                  </a:lnTo>
                  <a:lnTo>
                    <a:pt x="36052" y="45311"/>
                  </a:lnTo>
                  <a:lnTo>
                    <a:pt x="16490" y="66629"/>
                  </a:lnTo>
                  <a:lnTo>
                    <a:pt x="1572" y="100239"/>
                  </a:lnTo>
                  <a:lnTo>
                    <a:pt x="0" y="111449"/>
                  </a:lnTo>
                  <a:lnTo>
                    <a:pt x="1947" y="119078"/>
                  </a:lnTo>
                  <a:lnTo>
                    <a:pt x="11298" y="135419"/>
                  </a:lnTo>
                  <a:lnTo>
                    <a:pt x="19669" y="142166"/>
                  </a:lnTo>
                  <a:lnTo>
                    <a:pt x="49355" y="150290"/>
                  </a:lnTo>
                  <a:lnTo>
                    <a:pt x="82030" y="148926"/>
                  </a:lnTo>
                  <a:lnTo>
                    <a:pt x="109298" y="145716"/>
                  </a:lnTo>
                  <a:lnTo>
                    <a:pt x="141583" y="137674"/>
                  </a:lnTo>
                  <a:lnTo>
                    <a:pt x="172391" y="133352"/>
                  </a:lnTo>
                  <a:lnTo>
                    <a:pt x="175944" y="131739"/>
                  </a:lnTo>
                  <a:lnTo>
                    <a:pt x="178313" y="129871"/>
                  </a:lnTo>
                  <a:lnTo>
                    <a:pt x="177511" y="127037"/>
                  </a:lnTo>
                  <a:lnTo>
                    <a:pt x="170271" y="119655"/>
                  </a:lnTo>
                  <a:lnTo>
                    <a:pt x="165006" y="117846"/>
                  </a:lnTo>
                  <a:lnTo>
                    <a:pt x="152806" y="117951"/>
                  </a:lnTo>
                  <a:lnTo>
                    <a:pt x="124965" y="126266"/>
                  </a:lnTo>
                  <a:lnTo>
                    <a:pt x="91409" y="138389"/>
                  </a:lnTo>
                  <a:lnTo>
                    <a:pt x="69908" y="151548"/>
                  </a:lnTo>
                  <a:lnTo>
                    <a:pt x="43023" y="183808"/>
                  </a:lnTo>
                  <a:lnTo>
                    <a:pt x="18806" y="219070"/>
                  </a:lnTo>
                  <a:lnTo>
                    <a:pt x="10835" y="234113"/>
                  </a:lnTo>
                  <a:lnTo>
                    <a:pt x="6347" y="262814"/>
                  </a:lnTo>
                  <a:lnTo>
                    <a:pt x="5297" y="290332"/>
                  </a:lnTo>
                  <a:lnTo>
                    <a:pt x="8498" y="325685"/>
                  </a:lnTo>
                  <a:lnTo>
                    <a:pt x="16692" y="355463"/>
                  </a:lnTo>
                  <a:lnTo>
                    <a:pt x="21272" y="369345"/>
                  </a:lnTo>
                  <a:lnTo>
                    <a:pt x="53879" y="404327"/>
                  </a:lnTo>
                  <a:lnTo>
                    <a:pt x="62406" y="408524"/>
                  </a:lnTo>
                  <a:lnTo>
                    <a:pt x="66903" y="409644"/>
                  </a:lnTo>
                  <a:lnTo>
                    <a:pt x="100253" y="405737"/>
                  </a:lnTo>
                  <a:lnTo>
                    <a:pt x="119184" y="398773"/>
                  </a:lnTo>
                  <a:lnTo>
                    <a:pt x="154362" y="368811"/>
                  </a:lnTo>
                  <a:lnTo>
                    <a:pt x="168730" y="350437"/>
                  </a:lnTo>
                  <a:lnTo>
                    <a:pt x="185158" y="320651"/>
                  </a:lnTo>
                  <a:lnTo>
                    <a:pt x="200873" y="288014"/>
                  </a:lnTo>
                  <a:lnTo>
                    <a:pt x="217087" y="255652"/>
                  </a:lnTo>
                  <a:lnTo>
                    <a:pt x="229873" y="225536"/>
                  </a:lnTo>
                  <a:lnTo>
                    <a:pt x="238684" y="191885"/>
                  </a:lnTo>
                  <a:lnTo>
                    <a:pt x="239901" y="180866"/>
                  </a:lnTo>
                  <a:lnTo>
                    <a:pt x="240001" y="180878"/>
                  </a:lnTo>
                  <a:lnTo>
                    <a:pt x="240184" y="216272"/>
                  </a:lnTo>
                  <a:lnTo>
                    <a:pt x="242313" y="244651"/>
                  </a:lnTo>
                  <a:lnTo>
                    <a:pt x="246351" y="279366"/>
                  </a:lnTo>
                  <a:lnTo>
                    <a:pt x="250842" y="311147"/>
                  </a:lnTo>
                  <a:lnTo>
                    <a:pt x="254009" y="345926"/>
                  </a:lnTo>
                  <a:lnTo>
                    <a:pt x="256463" y="363500"/>
                  </a:lnTo>
                  <a:lnTo>
                    <a:pt x="261330" y="388299"/>
                  </a:lnTo>
                  <a:lnTo>
                    <a:pt x="266482" y="355807"/>
                  </a:lnTo>
                  <a:lnTo>
                    <a:pt x="267757" y="330604"/>
                  </a:lnTo>
                  <a:lnTo>
                    <a:pt x="272267" y="297224"/>
                  </a:lnTo>
                  <a:lnTo>
                    <a:pt x="276413" y="272817"/>
                  </a:lnTo>
                  <a:lnTo>
                    <a:pt x="283209" y="238651"/>
                  </a:lnTo>
                  <a:lnTo>
                    <a:pt x="295783" y="203186"/>
                  </a:lnTo>
                  <a:lnTo>
                    <a:pt x="303533" y="189747"/>
                  </a:lnTo>
                  <a:lnTo>
                    <a:pt x="307823" y="186005"/>
                  </a:lnTo>
                  <a:lnTo>
                    <a:pt x="312270" y="184304"/>
                  </a:lnTo>
                  <a:lnTo>
                    <a:pt x="316822" y="183963"/>
                  </a:lnTo>
                  <a:lnTo>
                    <a:pt x="320651" y="186912"/>
                  </a:lnTo>
                  <a:lnTo>
                    <a:pt x="327021" y="198654"/>
                  </a:lnTo>
                  <a:lnTo>
                    <a:pt x="334390" y="233432"/>
                  </a:lnTo>
                  <a:lnTo>
                    <a:pt x="340240" y="269027"/>
                  </a:lnTo>
                  <a:lnTo>
                    <a:pt x="347833" y="299703"/>
                  </a:lnTo>
                  <a:lnTo>
                    <a:pt x="356977" y="332309"/>
                  </a:lnTo>
                  <a:lnTo>
                    <a:pt x="360262" y="343062"/>
                  </a:lnTo>
                  <a:lnTo>
                    <a:pt x="362311" y="342190"/>
                  </a:lnTo>
                  <a:lnTo>
                    <a:pt x="368820" y="334870"/>
                  </a:lnTo>
                  <a:lnTo>
                    <a:pt x="380231" y="305860"/>
                  </a:lnTo>
                  <a:lnTo>
                    <a:pt x="387701" y="281250"/>
                  </a:lnTo>
                  <a:lnTo>
                    <a:pt x="394148" y="245648"/>
                  </a:lnTo>
                  <a:lnTo>
                    <a:pt x="396411" y="211992"/>
                  </a:lnTo>
                  <a:lnTo>
                    <a:pt x="397875" y="193288"/>
                  </a:lnTo>
                  <a:lnTo>
                    <a:pt x="399292" y="191541"/>
                  </a:lnTo>
                  <a:lnTo>
                    <a:pt x="401031" y="191169"/>
                  </a:lnTo>
                  <a:lnTo>
                    <a:pt x="402962" y="201340"/>
                  </a:lnTo>
                  <a:lnTo>
                    <a:pt x="407994" y="232623"/>
                  </a:lnTo>
                  <a:lnTo>
                    <a:pt x="414360" y="265900"/>
                  </a:lnTo>
                  <a:lnTo>
                    <a:pt x="423622" y="296998"/>
                  </a:lnTo>
                  <a:lnTo>
                    <a:pt x="438644" y="332394"/>
                  </a:lnTo>
                  <a:lnTo>
                    <a:pt x="446403" y="340307"/>
                  </a:lnTo>
                  <a:lnTo>
                    <a:pt x="451487" y="340353"/>
                  </a:lnTo>
                  <a:lnTo>
                    <a:pt x="468434" y="330628"/>
                  </a:lnTo>
                  <a:lnTo>
                    <a:pt x="479187" y="321220"/>
                  </a:lnTo>
                  <a:lnTo>
                    <a:pt x="487401" y="307938"/>
                  </a:lnTo>
                  <a:lnTo>
                    <a:pt x="495171" y="284635"/>
                  </a:lnTo>
                  <a:lnTo>
                    <a:pt x="501995" y="253956"/>
                  </a:lnTo>
                  <a:lnTo>
                    <a:pt x="506138" y="223878"/>
                  </a:lnTo>
                  <a:lnTo>
                    <a:pt x="510572" y="191390"/>
                  </a:lnTo>
                  <a:lnTo>
                    <a:pt x="511730" y="187894"/>
                  </a:lnTo>
                  <a:lnTo>
                    <a:pt x="513295" y="187150"/>
                  </a:lnTo>
                  <a:lnTo>
                    <a:pt x="515133" y="188242"/>
                  </a:lnTo>
                  <a:lnTo>
                    <a:pt x="516358" y="190558"/>
                  </a:lnTo>
                  <a:lnTo>
                    <a:pt x="520781" y="221404"/>
                  </a:lnTo>
                  <a:lnTo>
                    <a:pt x="528722" y="251843"/>
                  </a:lnTo>
                  <a:lnTo>
                    <a:pt x="535592" y="279092"/>
                  </a:lnTo>
                  <a:lnTo>
                    <a:pt x="538862" y="311066"/>
                  </a:lnTo>
                  <a:lnTo>
                    <a:pt x="543623" y="345675"/>
                  </a:lnTo>
                  <a:lnTo>
                    <a:pt x="546269" y="377272"/>
                  </a:lnTo>
                  <a:lnTo>
                    <a:pt x="550845" y="406743"/>
                  </a:lnTo>
                  <a:lnTo>
                    <a:pt x="557228" y="435583"/>
                  </a:lnTo>
                  <a:lnTo>
                    <a:pt x="561586" y="468864"/>
                  </a:lnTo>
                  <a:lnTo>
                    <a:pt x="567705" y="503190"/>
                  </a:lnTo>
                  <a:lnTo>
                    <a:pt x="568716" y="517282"/>
                  </a:lnTo>
                  <a:lnTo>
                    <a:pt x="558913" y="484186"/>
                  </a:lnTo>
                  <a:lnTo>
                    <a:pt x="545868" y="451124"/>
                  </a:lnTo>
                  <a:lnTo>
                    <a:pt x="541907" y="423422"/>
                  </a:lnTo>
                  <a:lnTo>
                    <a:pt x="540733" y="395105"/>
                  </a:lnTo>
                  <a:lnTo>
                    <a:pt x="536592" y="366607"/>
                  </a:lnTo>
                  <a:lnTo>
                    <a:pt x="534131" y="338054"/>
                  </a:lnTo>
                  <a:lnTo>
                    <a:pt x="535672" y="312660"/>
                  </a:lnTo>
                  <a:lnTo>
                    <a:pt x="539797" y="285234"/>
                  </a:lnTo>
                  <a:lnTo>
                    <a:pt x="550251" y="253531"/>
                  </a:lnTo>
                  <a:lnTo>
                    <a:pt x="559521" y="233378"/>
                  </a:lnTo>
                  <a:lnTo>
                    <a:pt x="567594" y="222480"/>
                  </a:lnTo>
                  <a:lnTo>
                    <a:pt x="580707" y="214462"/>
                  </a:lnTo>
                  <a:lnTo>
                    <a:pt x="611203" y="202847"/>
                  </a:lnTo>
                  <a:lnTo>
                    <a:pt x="623637" y="202032"/>
                  </a:lnTo>
                  <a:lnTo>
                    <a:pt x="629175" y="202927"/>
                  </a:lnTo>
                  <a:lnTo>
                    <a:pt x="639562" y="208153"/>
                  </a:lnTo>
                  <a:lnTo>
                    <a:pt x="649470" y="217355"/>
                  </a:lnTo>
                  <a:lnTo>
                    <a:pt x="669756" y="250554"/>
                  </a:lnTo>
                  <a:lnTo>
                    <a:pt x="671092" y="263188"/>
                  </a:lnTo>
                  <a:lnTo>
                    <a:pt x="665481" y="290701"/>
                  </a:lnTo>
                  <a:lnTo>
                    <a:pt x="655224" y="319533"/>
                  </a:lnTo>
                  <a:lnTo>
                    <a:pt x="637535" y="347721"/>
                  </a:lnTo>
                  <a:lnTo>
                    <a:pt x="618754" y="366459"/>
                  </a:lnTo>
                  <a:lnTo>
                    <a:pt x="595964" y="378039"/>
                  </a:lnTo>
                  <a:lnTo>
                    <a:pt x="568814" y="39045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6" name="SMARTInkShape-223"/>
            <p:cNvSpPr/>
            <p:nvPr/>
          </p:nvSpPr>
          <p:spPr bwMode="auto">
            <a:xfrm>
              <a:off x="6016566" y="3464719"/>
              <a:ext cx="19904" cy="342901"/>
            </a:xfrm>
            <a:custGeom>
              <a:avLst/>
              <a:gdLst/>
              <a:ahLst/>
              <a:cxnLst/>
              <a:rect l="0" t="0" r="0" b="0"/>
              <a:pathLst>
                <a:path w="19904" h="342901">
                  <a:moveTo>
                    <a:pt x="12759" y="0"/>
                  </a:moveTo>
                  <a:lnTo>
                    <a:pt x="12759" y="31661"/>
                  </a:lnTo>
                  <a:lnTo>
                    <a:pt x="11965" y="63444"/>
                  </a:lnTo>
                  <a:lnTo>
                    <a:pt x="8967" y="91962"/>
                  </a:lnTo>
                  <a:lnTo>
                    <a:pt x="7105" y="116807"/>
                  </a:lnTo>
                  <a:lnTo>
                    <a:pt x="6056" y="148645"/>
                  </a:lnTo>
                  <a:lnTo>
                    <a:pt x="3629" y="180303"/>
                  </a:lnTo>
                  <a:lnTo>
                    <a:pt x="0" y="212702"/>
                  </a:lnTo>
                  <a:lnTo>
                    <a:pt x="1041" y="240294"/>
                  </a:lnTo>
                  <a:lnTo>
                    <a:pt x="4260" y="267783"/>
                  </a:lnTo>
                  <a:lnTo>
                    <a:pt x="7330" y="298947"/>
                  </a:lnTo>
                  <a:lnTo>
                    <a:pt x="12838" y="330409"/>
                  </a:lnTo>
                  <a:lnTo>
                    <a:pt x="19903" y="3429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7" name="SMARTInkShape-224"/>
            <p:cNvSpPr/>
            <p:nvPr/>
          </p:nvSpPr>
          <p:spPr bwMode="auto">
            <a:xfrm>
              <a:off x="5898690" y="3643428"/>
              <a:ext cx="566405" cy="490953"/>
            </a:xfrm>
            <a:custGeom>
              <a:avLst/>
              <a:gdLst/>
              <a:ahLst/>
              <a:cxnLst/>
              <a:rect l="0" t="0" r="0" b="0"/>
              <a:pathLst>
                <a:path w="566405" h="490953">
                  <a:moveTo>
                    <a:pt x="9191" y="28460"/>
                  </a:moveTo>
                  <a:lnTo>
                    <a:pt x="166" y="23550"/>
                  </a:lnTo>
                  <a:lnTo>
                    <a:pt x="0" y="22805"/>
                  </a:lnTo>
                  <a:lnTo>
                    <a:pt x="682" y="22309"/>
                  </a:lnTo>
                  <a:lnTo>
                    <a:pt x="26179" y="16602"/>
                  </a:lnTo>
                  <a:lnTo>
                    <a:pt x="59733" y="14098"/>
                  </a:lnTo>
                  <a:lnTo>
                    <a:pt x="88196" y="8682"/>
                  </a:lnTo>
                  <a:lnTo>
                    <a:pt x="112567" y="4324"/>
                  </a:lnTo>
                  <a:lnTo>
                    <a:pt x="145478" y="1200"/>
                  </a:lnTo>
                  <a:lnTo>
                    <a:pt x="179130" y="274"/>
                  </a:lnTo>
                  <a:lnTo>
                    <a:pt x="210444" y="0"/>
                  </a:lnTo>
                  <a:lnTo>
                    <a:pt x="233154" y="701"/>
                  </a:lnTo>
                  <a:lnTo>
                    <a:pt x="242610" y="3687"/>
                  </a:lnTo>
                  <a:lnTo>
                    <a:pt x="245766" y="7975"/>
                  </a:lnTo>
                  <a:lnTo>
                    <a:pt x="249273" y="21208"/>
                  </a:lnTo>
                  <a:lnTo>
                    <a:pt x="246615" y="55573"/>
                  </a:lnTo>
                  <a:lnTo>
                    <a:pt x="245267" y="88702"/>
                  </a:lnTo>
                  <a:lnTo>
                    <a:pt x="245001" y="114795"/>
                  </a:lnTo>
                  <a:lnTo>
                    <a:pt x="249198" y="126627"/>
                  </a:lnTo>
                  <a:lnTo>
                    <a:pt x="252539" y="132004"/>
                  </a:lnTo>
                  <a:lnTo>
                    <a:pt x="262602" y="140096"/>
                  </a:lnTo>
                  <a:lnTo>
                    <a:pt x="268620" y="143365"/>
                  </a:lnTo>
                  <a:lnTo>
                    <a:pt x="275806" y="143957"/>
                  </a:lnTo>
                  <a:lnTo>
                    <a:pt x="301090" y="137205"/>
                  </a:lnTo>
                  <a:lnTo>
                    <a:pt x="333844" y="120702"/>
                  </a:lnTo>
                  <a:lnTo>
                    <a:pt x="353035" y="102622"/>
                  </a:lnTo>
                  <a:lnTo>
                    <a:pt x="377321" y="68653"/>
                  </a:lnTo>
                  <a:lnTo>
                    <a:pt x="399903" y="32998"/>
                  </a:lnTo>
                  <a:lnTo>
                    <a:pt x="412214" y="12398"/>
                  </a:lnTo>
                  <a:lnTo>
                    <a:pt x="416648" y="9415"/>
                  </a:lnTo>
                  <a:lnTo>
                    <a:pt x="418941" y="8620"/>
                  </a:lnTo>
                  <a:lnTo>
                    <a:pt x="422058" y="10470"/>
                  </a:lnTo>
                  <a:lnTo>
                    <a:pt x="429754" y="18877"/>
                  </a:lnTo>
                  <a:lnTo>
                    <a:pt x="444526" y="50510"/>
                  </a:lnTo>
                  <a:lnTo>
                    <a:pt x="449859" y="73622"/>
                  </a:lnTo>
                  <a:lnTo>
                    <a:pt x="453556" y="100579"/>
                  </a:lnTo>
                  <a:lnTo>
                    <a:pt x="459678" y="130791"/>
                  </a:lnTo>
                  <a:lnTo>
                    <a:pt x="466518" y="164878"/>
                  </a:lnTo>
                  <a:lnTo>
                    <a:pt x="473573" y="200113"/>
                  </a:lnTo>
                  <a:lnTo>
                    <a:pt x="478573" y="235689"/>
                  </a:lnTo>
                  <a:lnTo>
                    <a:pt x="482172" y="271365"/>
                  </a:lnTo>
                  <a:lnTo>
                    <a:pt x="486148" y="307071"/>
                  </a:lnTo>
                  <a:lnTo>
                    <a:pt x="487078" y="332468"/>
                  </a:lnTo>
                  <a:lnTo>
                    <a:pt x="487492" y="362277"/>
                  </a:lnTo>
                  <a:lnTo>
                    <a:pt x="483932" y="395127"/>
                  </a:lnTo>
                  <a:lnTo>
                    <a:pt x="477850" y="423734"/>
                  </a:lnTo>
                  <a:lnTo>
                    <a:pt x="460678" y="455828"/>
                  </a:lnTo>
                  <a:lnTo>
                    <a:pt x="446213" y="475886"/>
                  </a:lnTo>
                  <a:lnTo>
                    <a:pt x="425134" y="486556"/>
                  </a:lnTo>
                  <a:lnTo>
                    <a:pt x="402573" y="490952"/>
                  </a:lnTo>
                  <a:lnTo>
                    <a:pt x="388021" y="487747"/>
                  </a:lnTo>
                  <a:lnTo>
                    <a:pt x="380807" y="484670"/>
                  </a:lnTo>
                  <a:lnTo>
                    <a:pt x="375204" y="478650"/>
                  </a:lnTo>
                  <a:lnTo>
                    <a:pt x="366861" y="461378"/>
                  </a:lnTo>
                  <a:lnTo>
                    <a:pt x="362624" y="436238"/>
                  </a:lnTo>
                  <a:lnTo>
                    <a:pt x="361535" y="408926"/>
                  </a:lnTo>
                  <a:lnTo>
                    <a:pt x="365385" y="375700"/>
                  </a:lnTo>
                  <a:lnTo>
                    <a:pt x="372346" y="344953"/>
                  </a:lnTo>
                  <a:lnTo>
                    <a:pt x="384110" y="311059"/>
                  </a:lnTo>
                  <a:lnTo>
                    <a:pt x="398443" y="276675"/>
                  </a:lnTo>
                  <a:lnTo>
                    <a:pt x="416625" y="245233"/>
                  </a:lnTo>
                  <a:lnTo>
                    <a:pt x="433213" y="211928"/>
                  </a:lnTo>
                  <a:lnTo>
                    <a:pt x="452856" y="181598"/>
                  </a:lnTo>
                  <a:lnTo>
                    <a:pt x="472964" y="153297"/>
                  </a:lnTo>
                  <a:lnTo>
                    <a:pt x="494383" y="121999"/>
                  </a:lnTo>
                  <a:lnTo>
                    <a:pt x="513901" y="92886"/>
                  </a:lnTo>
                  <a:lnTo>
                    <a:pt x="544939" y="57487"/>
                  </a:lnTo>
                  <a:lnTo>
                    <a:pt x="563788" y="38256"/>
                  </a:lnTo>
                  <a:lnTo>
                    <a:pt x="565241" y="34666"/>
                  </a:lnTo>
                  <a:lnTo>
                    <a:pt x="565629" y="32597"/>
                  </a:lnTo>
                  <a:lnTo>
                    <a:pt x="565887" y="32012"/>
                  </a:lnTo>
                  <a:lnTo>
                    <a:pt x="566059" y="32415"/>
                  </a:lnTo>
                  <a:lnTo>
                    <a:pt x="566404" y="570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274" name="SMARTInkShape-Group43"/>
          <p:cNvGrpSpPr/>
          <p:nvPr/>
        </p:nvGrpSpPr>
        <p:grpSpPr>
          <a:xfrm>
            <a:off x="6630877" y="3302653"/>
            <a:ext cx="1418537" cy="596011"/>
            <a:chOff x="6630877" y="3302653"/>
            <a:chExt cx="1418537" cy="596011"/>
          </a:xfrm>
        </p:grpSpPr>
        <p:sp>
          <p:nvSpPr>
            <p:cNvPr id="269" name="SMARTInkShape-225"/>
            <p:cNvSpPr/>
            <p:nvPr/>
          </p:nvSpPr>
          <p:spPr bwMode="auto">
            <a:xfrm>
              <a:off x="6630877" y="3302653"/>
              <a:ext cx="212837" cy="542981"/>
            </a:xfrm>
            <a:custGeom>
              <a:avLst/>
              <a:gdLst/>
              <a:ahLst/>
              <a:cxnLst/>
              <a:rect l="0" t="0" r="0" b="0"/>
              <a:pathLst>
                <a:path w="212837" h="542981">
                  <a:moveTo>
                    <a:pt x="212836" y="76341"/>
                  </a:moveTo>
                  <a:lnTo>
                    <a:pt x="210719" y="47374"/>
                  </a:lnTo>
                  <a:lnTo>
                    <a:pt x="202948" y="26218"/>
                  </a:lnTo>
                  <a:lnTo>
                    <a:pt x="199100" y="19113"/>
                  </a:lnTo>
                  <a:lnTo>
                    <a:pt x="184241" y="9102"/>
                  </a:lnTo>
                  <a:lnTo>
                    <a:pt x="157796" y="1120"/>
                  </a:lnTo>
                  <a:lnTo>
                    <a:pt x="149949" y="0"/>
                  </a:lnTo>
                  <a:lnTo>
                    <a:pt x="119942" y="6008"/>
                  </a:lnTo>
                  <a:lnTo>
                    <a:pt x="85654" y="17351"/>
                  </a:lnTo>
                  <a:lnTo>
                    <a:pt x="58067" y="34056"/>
                  </a:lnTo>
                  <a:lnTo>
                    <a:pt x="28060" y="63070"/>
                  </a:lnTo>
                  <a:lnTo>
                    <a:pt x="13941" y="92946"/>
                  </a:lnTo>
                  <a:lnTo>
                    <a:pt x="3509" y="125394"/>
                  </a:lnTo>
                  <a:lnTo>
                    <a:pt x="0" y="151288"/>
                  </a:lnTo>
                  <a:lnTo>
                    <a:pt x="4518" y="183573"/>
                  </a:lnTo>
                  <a:lnTo>
                    <a:pt x="11588" y="210419"/>
                  </a:lnTo>
                  <a:lnTo>
                    <a:pt x="23384" y="238481"/>
                  </a:lnTo>
                  <a:lnTo>
                    <a:pt x="36934" y="266111"/>
                  </a:lnTo>
                  <a:lnTo>
                    <a:pt x="57851" y="299299"/>
                  </a:lnTo>
                  <a:lnTo>
                    <a:pt x="84678" y="332401"/>
                  </a:lnTo>
                  <a:lnTo>
                    <a:pt x="112115" y="366780"/>
                  </a:lnTo>
                  <a:lnTo>
                    <a:pt x="133644" y="397325"/>
                  </a:lnTo>
                  <a:lnTo>
                    <a:pt x="157193" y="432671"/>
                  </a:lnTo>
                  <a:lnTo>
                    <a:pt x="171925" y="463088"/>
                  </a:lnTo>
                  <a:lnTo>
                    <a:pt x="175579" y="487619"/>
                  </a:lnTo>
                  <a:lnTo>
                    <a:pt x="174316" y="499373"/>
                  </a:lnTo>
                  <a:lnTo>
                    <a:pt x="170316" y="508036"/>
                  </a:lnTo>
                  <a:lnTo>
                    <a:pt x="158344" y="521838"/>
                  </a:lnTo>
                  <a:lnTo>
                    <a:pt x="133368" y="538608"/>
                  </a:lnTo>
                  <a:lnTo>
                    <a:pt x="126520" y="541681"/>
                  </a:lnTo>
                  <a:lnTo>
                    <a:pt x="110444" y="542980"/>
                  </a:lnTo>
                  <a:lnTo>
                    <a:pt x="101712" y="542215"/>
                  </a:lnTo>
                  <a:lnTo>
                    <a:pt x="85660" y="535015"/>
                  </a:lnTo>
                  <a:lnTo>
                    <a:pt x="67468" y="519690"/>
                  </a:lnTo>
                  <a:lnTo>
                    <a:pt x="48529" y="48353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0" name="SMARTInkShape-226"/>
            <p:cNvSpPr/>
            <p:nvPr/>
          </p:nvSpPr>
          <p:spPr bwMode="auto">
            <a:xfrm>
              <a:off x="6872288" y="3407569"/>
              <a:ext cx="7144" cy="428626"/>
            </a:xfrm>
            <a:custGeom>
              <a:avLst/>
              <a:gdLst/>
              <a:ahLst/>
              <a:cxnLst/>
              <a:rect l="0" t="0" r="0" b="0"/>
              <a:pathLst>
                <a:path w="7144" h="428626">
                  <a:moveTo>
                    <a:pt x="0" y="0"/>
                  </a:moveTo>
                  <a:lnTo>
                    <a:pt x="0" y="25112"/>
                  </a:lnTo>
                  <a:lnTo>
                    <a:pt x="0" y="60357"/>
                  </a:lnTo>
                  <a:lnTo>
                    <a:pt x="0" y="89267"/>
                  </a:lnTo>
                  <a:lnTo>
                    <a:pt x="0" y="118255"/>
                  </a:lnTo>
                  <a:lnTo>
                    <a:pt x="0" y="152425"/>
                  </a:lnTo>
                  <a:lnTo>
                    <a:pt x="0" y="183452"/>
                  </a:lnTo>
                  <a:lnTo>
                    <a:pt x="0" y="216634"/>
                  </a:lnTo>
                  <a:lnTo>
                    <a:pt x="0" y="247720"/>
                  </a:lnTo>
                  <a:lnTo>
                    <a:pt x="0" y="280920"/>
                  </a:lnTo>
                  <a:lnTo>
                    <a:pt x="0" y="310424"/>
                  </a:lnTo>
                  <a:lnTo>
                    <a:pt x="0" y="344246"/>
                  </a:lnTo>
                  <a:lnTo>
                    <a:pt x="0" y="371874"/>
                  </a:lnTo>
                  <a:lnTo>
                    <a:pt x="7143" y="42862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1" name="SMARTInkShape-227"/>
            <p:cNvSpPr/>
            <p:nvPr/>
          </p:nvSpPr>
          <p:spPr bwMode="auto">
            <a:xfrm>
              <a:off x="6743700" y="3552344"/>
              <a:ext cx="542926" cy="276707"/>
            </a:xfrm>
            <a:custGeom>
              <a:avLst/>
              <a:gdLst/>
              <a:ahLst/>
              <a:cxnLst/>
              <a:rect l="0" t="0" r="0" b="0"/>
              <a:pathLst>
                <a:path w="542926" h="276707">
                  <a:moveTo>
                    <a:pt x="0" y="76681"/>
                  </a:moveTo>
                  <a:lnTo>
                    <a:pt x="3793" y="69096"/>
                  </a:lnTo>
                  <a:lnTo>
                    <a:pt x="14121" y="63256"/>
                  </a:lnTo>
                  <a:lnTo>
                    <a:pt x="39903" y="53389"/>
                  </a:lnTo>
                  <a:lnTo>
                    <a:pt x="70561" y="42528"/>
                  </a:lnTo>
                  <a:lnTo>
                    <a:pt x="105572" y="31747"/>
                  </a:lnTo>
                  <a:lnTo>
                    <a:pt x="139495" y="24385"/>
                  </a:lnTo>
                  <a:lnTo>
                    <a:pt x="168332" y="20969"/>
                  </a:lnTo>
                  <a:lnTo>
                    <a:pt x="202731" y="14906"/>
                  </a:lnTo>
                  <a:lnTo>
                    <a:pt x="222626" y="12719"/>
                  </a:lnTo>
                  <a:lnTo>
                    <a:pt x="224617" y="14196"/>
                  </a:lnTo>
                  <a:lnTo>
                    <a:pt x="226830" y="20070"/>
                  </a:lnTo>
                  <a:lnTo>
                    <a:pt x="222548" y="48977"/>
                  </a:lnTo>
                  <a:lnTo>
                    <a:pt x="217105" y="78350"/>
                  </a:lnTo>
                  <a:lnTo>
                    <a:pt x="210888" y="112776"/>
                  </a:lnTo>
                  <a:lnTo>
                    <a:pt x="207903" y="146752"/>
                  </a:lnTo>
                  <a:lnTo>
                    <a:pt x="208180" y="176201"/>
                  </a:lnTo>
                  <a:lnTo>
                    <a:pt x="211058" y="201081"/>
                  </a:lnTo>
                  <a:lnTo>
                    <a:pt x="217141" y="234278"/>
                  </a:lnTo>
                  <a:lnTo>
                    <a:pt x="223970" y="252846"/>
                  </a:lnTo>
                  <a:lnTo>
                    <a:pt x="230776" y="260281"/>
                  </a:lnTo>
                  <a:lnTo>
                    <a:pt x="234813" y="263375"/>
                  </a:lnTo>
                  <a:lnTo>
                    <a:pt x="239886" y="263849"/>
                  </a:lnTo>
                  <a:lnTo>
                    <a:pt x="251871" y="260144"/>
                  </a:lnTo>
                  <a:lnTo>
                    <a:pt x="260903" y="253205"/>
                  </a:lnTo>
                  <a:lnTo>
                    <a:pt x="268357" y="242449"/>
                  </a:lnTo>
                  <a:lnTo>
                    <a:pt x="279891" y="213286"/>
                  </a:lnTo>
                  <a:lnTo>
                    <a:pt x="283146" y="188194"/>
                  </a:lnTo>
                  <a:lnTo>
                    <a:pt x="284979" y="154877"/>
                  </a:lnTo>
                  <a:lnTo>
                    <a:pt x="285521" y="124897"/>
                  </a:lnTo>
                  <a:lnTo>
                    <a:pt x="285648" y="99169"/>
                  </a:lnTo>
                  <a:lnTo>
                    <a:pt x="284911" y="72388"/>
                  </a:lnTo>
                  <a:lnTo>
                    <a:pt x="280087" y="37909"/>
                  </a:lnTo>
                  <a:lnTo>
                    <a:pt x="276928" y="20743"/>
                  </a:lnTo>
                  <a:lnTo>
                    <a:pt x="272542" y="4513"/>
                  </a:lnTo>
                  <a:lnTo>
                    <a:pt x="272976" y="2375"/>
                  </a:lnTo>
                  <a:lnTo>
                    <a:pt x="274059" y="950"/>
                  </a:lnTo>
                  <a:lnTo>
                    <a:pt x="275575" y="0"/>
                  </a:lnTo>
                  <a:lnTo>
                    <a:pt x="276585" y="1748"/>
                  </a:lnTo>
                  <a:lnTo>
                    <a:pt x="285924" y="31888"/>
                  </a:lnTo>
                  <a:lnTo>
                    <a:pt x="289796" y="55715"/>
                  </a:lnTo>
                  <a:lnTo>
                    <a:pt x="292311" y="81650"/>
                  </a:lnTo>
                  <a:lnTo>
                    <a:pt x="297395" y="110433"/>
                  </a:lnTo>
                  <a:lnTo>
                    <a:pt x="301632" y="146084"/>
                  </a:lnTo>
                  <a:lnTo>
                    <a:pt x="305537" y="173180"/>
                  </a:lnTo>
                  <a:lnTo>
                    <a:pt x="310648" y="206515"/>
                  </a:lnTo>
                  <a:lnTo>
                    <a:pt x="314002" y="232147"/>
                  </a:lnTo>
                  <a:lnTo>
                    <a:pt x="314903" y="231918"/>
                  </a:lnTo>
                  <a:lnTo>
                    <a:pt x="319170" y="217222"/>
                  </a:lnTo>
                  <a:lnTo>
                    <a:pt x="321015" y="182053"/>
                  </a:lnTo>
                  <a:lnTo>
                    <a:pt x="323451" y="146796"/>
                  </a:lnTo>
                  <a:lnTo>
                    <a:pt x="327592" y="113550"/>
                  </a:lnTo>
                  <a:lnTo>
                    <a:pt x="332103" y="79932"/>
                  </a:lnTo>
                  <a:lnTo>
                    <a:pt x="344854" y="44603"/>
                  </a:lnTo>
                  <a:lnTo>
                    <a:pt x="347737" y="35172"/>
                  </a:lnTo>
                  <a:lnTo>
                    <a:pt x="350887" y="31546"/>
                  </a:lnTo>
                  <a:lnTo>
                    <a:pt x="360738" y="25400"/>
                  </a:lnTo>
                  <a:lnTo>
                    <a:pt x="365904" y="25031"/>
                  </a:lnTo>
                  <a:lnTo>
                    <a:pt x="375878" y="28855"/>
                  </a:lnTo>
                  <a:lnTo>
                    <a:pt x="390419" y="47517"/>
                  </a:lnTo>
                  <a:lnTo>
                    <a:pt x="398942" y="76565"/>
                  </a:lnTo>
                  <a:lnTo>
                    <a:pt x="405329" y="111583"/>
                  </a:lnTo>
                  <a:lnTo>
                    <a:pt x="406364" y="136643"/>
                  </a:lnTo>
                  <a:lnTo>
                    <a:pt x="406825" y="163656"/>
                  </a:lnTo>
                  <a:lnTo>
                    <a:pt x="407084" y="194261"/>
                  </a:lnTo>
                  <a:lnTo>
                    <a:pt x="407184" y="223120"/>
                  </a:lnTo>
                  <a:lnTo>
                    <a:pt x="409309" y="193028"/>
                  </a:lnTo>
                  <a:lnTo>
                    <a:pt x="412848" y="165129"/>
                  </a:lnTo>
                  <a:lnTo>
                    <a:pt x="417836" y="130577"/>
                  </a:lnTo>
                  <a:lnTo>
                    <a:pt x="424193" y="95031"/>
                  </a:lnTo>
                  <a:lnTo>
                    <a:pt x="431105" y="65714"/>
                  </a:lnTo>
                  <a:lnTo>
                    <a:pt x="437271" y="34883"/>
                  </a:lnTo>
                  <a:lnTo>
                    <a:pt x="439151" y="29766"/>
                  </a:lnTo>
                  <a:lnTo>
                    <a:pt x="445474" y="21963"/>
                  </a:lnTo>
                  <a:lnTo>
                    <a:pt x="452782" y="16643"/>
                  </a:lnTo>
                  <a:lnTo>
                    <a:pt x="458677" y="14279"/>
                  </a:lnTo>
                  <a:lnTo>
                    <a:pt x="462153" y="16030"/>
                  </a:lnTo>
                  <a:lnTo>
                    <a:pt x="470249" y="24325"/>
                  </a:lnTo>
                  <a:lnTo>
                    <a:pt x="485298" y="55881"/>
                  </a:lnTo>
                  <a:lnTo>
                    <a:pt x="495205" y="83950"/>
                  </a:lnTo>
                  <a:lnTo>
                    <a:pt x="499897" y="118128"/>
                  </a:lnTo>
                  <a:lnTo>
                    <a:pt x="504688" y="146023"/>
                  </a:lnTo>
                  <a:lnTo>
                    <a:pt x="507254" y="174397"/>
                  </a:lnTo>
                  <a:lnTo>
                    <a:pt x="512713" y="208196"/>
                  </a:lnTo>
                  <a:lnTo>
                    <a:pt x="519044" y="239785"/>
                  </a:lnTo>
                  <a:lnTo>
                    <a:pt x="520405" y="247861"/>
                  </a:lnTo>
                  <a:lnTo>
                    <a:pt x="542925" y="27670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2" name="SMARTInkShape-228"/>
            <p:cNvSpPr/>
            <p:nvPr/>
          </p:nvSpPr>
          <p:spPr bwMode="auto">
            <a:xfrm>
              <a:off x="7309105" y="3581259"/>
              <a:ext cx="170402" cy="247792"/>
            </a:xfrm>
            <a:custGeom>
              <a:avLst/>
              <a:gdLst/>
              <a:ahLst/>
              <a:cxnLst/>
              <a:rect l="0" t="0" r="0" b="0"/>
              <a:pathLst>
                <a:path w="170402" h="247792">
                  <a:moveTo>
                    <a:pt x="120395" y="62054"/>
                  </a:moveTo>
                  <a:lnTo>
                    <a:pt x="120395" y="65846"/>
                  </a:lnTo>
                  <a:lnTo>
                    <a:pt x="122512" y="69824"/>
                  </a:lnTo>
                  <a:lnTo>
                    <a:pt x="124188" y="71996"/>
                  </a:lnTo>
                  <a:lnTo>
                    <a:pt x="124511" y="73445"/>
                  </a:lnTo>
                  <a:lnTo>
                    <a:pt x="123933" y="74410"/>
                  </a:lnTo>
                  <a:lnTo>
                    <a:pt x="121094" y="75960"/>
                  </a:lnTo>
                  <a:lnTo>
                    <a:pt x="104362" y="40328"/>
                  </a:lnTo>
                  <a:lnTo>
                    <a:pt x="83344" y="5319"/>
                  </a:lnTo>
                  <a:lnTo>
                    <a:pt x="71648" y="1119"/>
                  </a:lnTo>
                  <a:lnTo>
                    <a:pt x="64084" y="0"/>
                  </a:lnTo>
                  <a:lnTo>
                    <a:pt x="56661" y="1634"/>
                  </a:lnTo>
                  <a:lnTo>
                    <a:pt x="42063" y="9800"/>
                  </a:lnTo>
                  <a:lnTo>
                    <a:pt x="24249" y="31578"/>
                  </a:lnTo>
                  <a:lnTo>
                    <a:pt x="9710" y="64060"/>
                  </a:lnTo>
                  <a:lnTo>
                    <a:pt x="2492" y="98896"/>
                  </a:lnTo>
                  <a:lnTo>
                    <a:pt x="0" y="129238"/>
                  </a:lnTo>
                  <a:lnTo>
                    <a:pt x="56" y="156043"/>
                  </a:lnTo>
                  <a:lnTo>
                    <a:pt x="4747" y="189915"/>
                  </a:lnTo>
                  <a:lnTo>
                    <a:pt x="8935" y="205135"/>
                  </a:lnTo>
                  <a:lnTo>
                    <a:pt x="23340" y="226421"/>
                  </a:lnTo>
                  <a:lnTo>
                    <a:pt x="28704" y="230370"/>
                  </a:lnTo>
                  <a:lnTo>
                    <a:pt x="33868" y="232208"/>
                  </a:lnTo>
                  <a:lnTo>
                    <a:pt x="38898" y="232640"/>
                  </a:lnTo>
                  <a:lnTo>
                    <a:pt x="43838" y="230546"/>
                  </a:lnTo>
                  <a:lnTo>
                    <a:pt x="67960" y="207390"/>
                  </a:lnTo>
                  <a:lnTo>
                    <a:pt x="86254" y="172753"/>
                  </a:lnTo>
                  <a:lnTo>
                    <a:pt x="98334" y="139218"/>
                  </a:lnTo>
                  <a:lnTo>
                    <a:pt x="108365" y="106047"/>
                  </a:lnTo>
                  <a:lnTo>
                    <a:pt x="117196" y="74977"/>
                  </a:lnTo>
                  <a:lnTo>
                    <a:pt x="119447" y="45951"/>
                  </a:lnTo>
                  <a:lnTo>
                    <a:pt x="120271" y="23029"/>
                  </a:lnTo>
                  <a:lnTo>
                    <a:pt x="119518" y="23337"/>
                  </a:lnTo>
                  <a:lnTo>
                    <a:pt x="116566" y="27913"/>
                  </a:lnTo>
                  <a:lnTo>
                    <a:pt x="118815" y="59308"/>
                  </a:lnTo>
                  <a:lnTo>
                    <a:pt x="119927" y="85846"/>
                  </a:lnTo>
                  <a:lnTo>
                    <a:pt x="120187" y="112580"/>
                  </a:lnTo>
                  <a:lnTo>
                    <a:pt x="120303" y="142983"/>
                  </a:lnTo>
                  <a:lnTo>
                    <a:pt x="121148" y="171841"/>
                  </a:lnTo>
                  <a:lnTo>
                    <a:pt x="126086" y="200681"/>
                  </a:lnTo>
                  <a:lnTo>
                    <a:pt x="133370" y="219633"/>
                  </a:lnTo>
                  <a:lnTo>
                    <a:pt x="170401" y="24779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3" name="SMARTInkShape-229"/>
            <p:cNvSpPr/>
            <p:nvPr/>
          </p:nvSpPr>
          <p:spPr bwMode="auto">
            <a:xfrm>
              <a:off x="7523012" y="3430083"/>
              <a:ext cx="526402" cy="468581"/>
            </a:xfrm>
            <a:custGeom>
              <a:avLst/>
              <a:gdLst/>
              <a:ahLst/>
              <a:cxnLst/>
              <a:rect l="0" t="0" r="0" b="0"/>
              <a:pathLst>
                <a:path w="526402" h="468581">
                  <a:moveTo>
                    <a:pt x="99369" y="177511"/>
                  </a:moveTo>
                  <a:lnTo>
                    <a:pt x="99369" y="181303"/>
                  </a:lnTo>
                  <a:lnTo>
                    <a:pt x="106218" y="198266"/>
                  </a:lnTo>
                  <a:lnTo>
                    <a:pt x="106426" y="191157"/>
                  </a:lnTo>
                  <a:lnTo>
                    <a:pt x="94323" y="156550"/>
                  </a:lnTo>
                  <a:lnTo>
                    <a:pt x="89718" y="148880"/>
                  </a:lnTo>
                  <a:lnTo>
                    <a:pt x="75078" y="136307"/>
                  </a:lnTo>
                  <a:lnTo>
                    <a:pt x="69681" y="134961"/>
                  </a:lnTo>
                  <a:lnTo>
                    <a:pt x="64496" y="135650"/>
                  </a:lnTo>
                  <a:lnTo>
                    <a:pt x="39949" y="147480"/>
                  </a:lnTo>
                  <a:lnTo>
                    <a:pt x="30363" y="155168"/>
                  </a:lnTo>
                  <a:lnTo>
                    <a:pt x="22927" y="170226"/>
                  </a:lnTo>
                  <a:lnTo>
                    <a:pt x="14278" y="198900"/>
                  </a:lnTo>
                  <a:lnTo>
                    <a:pt x="6688" y="227505"/>
                  </a:lnTo>
                  <a:lnTo>
                    <a:pt x="1529" y="256089"/>
                  </a:lnTo>
                  <a:lnTo>
                    <a:pt x="0" y="284666"/>
                  </a:lnTo>
                  <a:lnTo>
                    <a:pt x="1664" y="313242"/>
                  </a:lnTo>
                  <a:lnTo>
                    <a:pt x="5545" y="347550"/>
                  </a:lnTo>
                  <a:lnTo>
                    <a:pt x="10010" y="369974"/>
                  </a:lnTo>
                  <a:lnTo>
                    <a:pt x="29418" y="403275"/>
                  </a:lnTo>
                  <a:lnTo>
                    <a:pt x="52361" y="417883"/>
                  </a:lnTo>
                  <a:lnTo>
                    <a:pt x="71069" y="421132"/>
                  </a:lnTo>
                  <a:lnTo>
                    <a:pt x="105156" y="416751"/>
                  </a:lnTo>
                  <a:lnTo>
                    <a:pt x="123750" y="406706"/>
                  </a:lnTo>
                  <a:lnTo>
                    <a:pt x="139313" y="389883"/>
                  </a:lnTo>
                  <a:lnTo>
                    <a:pt x="158794" y="357162"/>
                  </a:lnTo>
                  <a:lnTo>
                    <a:pt x="173157" y="329519"/>
                  </a:lnTo>
                  <a:lnTo>
                    <a:pt x="186672" y="300426"/>
                  </a:lnTo>
                  <a:lnTo>
                    <a:pt x="196057" y="267023"/>
                  </a:lnTo>
                  <a:lnTo>
                    <a:pt x="203864" y="232785"/>
                  </a:lnTo>
                  <a:lnTo>
                    <a:pt x="210411" y="201384"/>
                  </a:lnTo>
                  <a:lnTo>
                    <a:pt x="212704" y="168092"/>
                  </a:lnTo>
                  <a:lnTo>
                    <a:pt x="213383" y="137767"/>
                  </a:lnTo>
                  <a:lnTo>
                    <a:pt x="213584" y="108673"/>
                  </a:lnTo>
                  <a:lnTo>
                    <a:pt x="212850" y="80738"/>
                  </a:lnTo>
                  <a:lnTo>
                    <a:pt x="205894" y="49563"/>
                  </a:lnTo>
                  <a:lnTo>
                    <a:pt x="197837" y="17426"/>
                  </a:lnTo>
                  <a:lnTo>
                    <a:pt x="193343" y="2573"/>
                  </a:lnTo>
                  <a:lnTo>
                    <a:pt x="192181" y="1354"/>
                  </a:lnTo>
                  <a:lnTo>
                    <a:pt x="188773" y="0"/>
                  </a:lnTo>
                  <a:lnTo>
                    <a:pt x="187547" y="433"/>
                  </a:lnTo>
                  <a:lnTo>
                    <a:pt x="186729" y="1515"/>
                  </a:lnTo>
                  <a:lnTo>
                    <a:pt x="186184" y="3030"/>
                  </a:lnTo>
                  <a:lnTo>
                    <a:pt x="185238" y="34629"/>
                  </a:lnTo>
                  <a:lnTo>
                    <a:pt x="185123" y="67002"/>
                  </a:lnTo>
                  <a:lnTo>
                    <a:pt x="185102" y="94585"/>
                  </a:lnTo>
                  <a:lnTo>
                    <a:pt x="185097" y="126658"/>
                  </a:lnTo>
                  <a:lnTo>
                    <a:pt x="185095" y="161297"/>
                  </a:lnTo>
                  <a:lnTo>
                    <a:pt x="185094" y="192903"/>
                  </a:lnTo>
                  <a:lnTo>
                    <a:pt x="185094" y="226169"/>
                  </a:lnTo>
                  <a:lnTo>
                    <a:pt x="185094" y="257368"/>
                  </a:lnTo>
                  <a:lnTo>
                    <a:pt x="185094" y="293033"/>
                  </a:lnTo>
                  <a:lnTo>
                    <a:pt x="185888" y="327627"/>
                  </a:lnTo>
                  <a:lnTo>
                    <a:pt x="191245" y="361879"/>
                  </a:lnTo>
                  <a:lnTo>
                    <a:pt x="191943" y="367870"/>
                  </a:lnTo>
                  <a:lnTo>
                    <a:pt x="192199" y="334743"/>
                  </a:lnTo>
                  <a:lnTo>
                    <a:pt x="194343" y="303209"/>
                  </a:lnTo>
                  <a:lnTo>
                    <a:pt x="202179" y="271220"/>
                  </a:lnTo>
                  <a:lnTo>
                    <a:pt x="211370" y="237855"/>
                  </a:lnTo>
                  <a:lnTo>
                    <a:pt x="223205" y="205409"/>
                  </a:lnTo>
                  <a:lnTo>
                    <a:pt x="230341" y="192039"/>
                  </a:lnTo>
                  <a:lnTo>
                    <a:pt x="245567" y="175500"/>
                  </a:lnTo>
                  <a:lnTo>
                    <a:pt x="254568" y="169209"/>
                  </a:lnTo>
                  <a:lnTo>
                    <a:pt x="268095" y="168000"/>
                  </a:lnTo>
                  <a:lnTo>
                    <a:pt x="283102" y="170903"/>
                  </a:lnTo>
                  <a:lnTo>
                    <a:pt x="295064" y="177484"/>
                  </a:lnTo>
                  <a:lnTo>
                    <a:pt x="310722" y="201492"/>
                  </a:lnTo>
                  <a:lnTo>
                    <a:pt x="318452" y="226798"/>
                  </a:lnTo>
                  <a:lnTo>
                    <a:pt x="323739" y="254979"/>
                  </a:lnTo>
                  <a:lnTo>
                    <a:pt x="326089" y="280733"/>
                  </a:lnTo>
                  <a:lnTo>
                    <a:pt x="331205" y="309960"/>
                  </a:lnTo>
                  <a:lnTo>
                    <a:pt x="333955" y="337493"/>
                  </a:lnTo>
                  <a:lnTo>
                    <a:pt x="334770" y="365759"/>
                  </a:lnTo>
                  <a:lnTo>
                    <a:pt x="345658" y="398052"/>
                  </a:lnTo>
                  <a:lnTo>
                    <a:pt x="358392" y="425244"/>
                  </a:lnTo>
                  <a:lnTo>
                    <a:pt x="380600" y="450258"/>
                  </a:lnTo>
                  <a:lnTo>
                    <a:pt x="396304" y="459849"/>
                  </a:lnTo>
                  <a:lnTo>
                    <a:pt x="429250" y="468084"/>
                  </a:lnTo>
                  <a:lnTo>
                    <a:pt x="446008" y="468580"/>
                  </a:lnTo>
                  <a:lnTo>
                    <a:pt x="465955" y="463602"/>
                  </a:lnTo>
                  <a:lnTo>
                    <a:pt x="482430" y="456533"/>
                  </a:lnTo>
                  <a:lnTo>
                    <a:pt x="496102" y="443867"/>
                  </a:lnTo>
                  <a:lnTo>
                    <a:pt x="510607" y="418885"/>
                  </a:lnTo>
                  <a:lnTo>
                    <a:pt x="522619" y="389584"/>
                  </a:lnTo>
                  <a:lnTo>
                    <a:pt x="526401" y="365936"/>
                  </a:lnTo>
                  <a:lnTo>
                    <a:pt x="513707" y="32038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288" name="SMARTInkShape-Group44"/>
          <p:cNvGrpSpPr/>
          <p:nvPr/>
        </p:nvGrpSpPr>
        <p:grpSpPr>
          <a:xfrm>
            <a:off x="5122069" y="4036219"/>
            <a:ext cx="3014663" cy="557213"/>
            <a:chOff x="5122069" y="4036219"/>
            <a:chExt cx="3014663" cy="557213"/>
          </a:xfrm>
        </p:grpSpPr>
        <p:sp>
          <p:nvSpPr>
            <p:cNvPr id="275" name="SMARTInkShape-230"/>
            <p:cNvSpPr/>
            <p:nvPr/>
          </p:nvSpPr>
          <p:spPr bwMode="auto">
            <a:xfrm>
              <a:off x="5323549" y="4057650"/>
              <a:ext cx="55696" cy="400051"/>
            </a:xfrm>
            <a:custGeom>
              <a:avLst/>
              <a:gdLst/>
              <a:ahLst/>
              <a:cxnLst/>
              <a:rect l="0" t="0" r="0" b="0"/>
              <a:pathLst>
                <a:path w="55696" h="400051">
                  <a:moveTo>
                    <a:pt x="5689" y="0"/>
                  </a:moveTo>
                  <a:lnTo>
                    <a:pt x="1896" y="3792"/>
                  </a:lnTo>
                  <a:lnTo>
                    <a:pt x="34" y="9887"/>
                  </a:lnTo>
                  <a:lnTo>
                    <a:pt x="0" y="18682"/>
                  </a:lnTo>
                  <a:lnTo>
                    <a:pt x="4783" y="46792"/>
                  </a:lnTo>
                  <a:lnTo>
                    <a:pt x="9213" y="76836"/>
                  </a:lnTo>
                  <a:lnTo>
                    <a:pt x="13340" y="104528"/>
                  </a:lnTo>
                  <a:lnTo>
                    <a:pt x="17820" y="132976"/>
                  </a:lnTo>
                  <a:lnTo>
                    <a:pt x="24012" y="166841"/>
                  </a:lnTo>
                  <a:lnTo>
                    <a:pt x="26993" y="197777"/>
                  </a:lnTo>
                  <a:lnTo>
                    <a:pt x="31756" y="230933"/>
                  </a:lnTo>
                  <a:lnTo>
                    <a:pt x="34314" y="261217"/>
                  </a:lnTo>
                  <a:lnTo>
                    <a:pt x="39746" y="292681"/>
                  </a:lnTo>
                  <a:lnTo>
                    <a:pt x="44109" y="320845"/>
                  </a:lnTo>
                  <a:lnTo>
                    <a:pt x="46577" y="347650"/>
                  </a:lnTo>
                  <a:lnTo>
                    <a:pt x="48161" y="382026"/>
                  </a:lnTo>
                  <a:lnTo>
                    <a:pt x="55695" y="40005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6" name="SMARTInkShape-231"/>
            <p:cNvSpPr/>
            <p:nvPr/>
          </p:nvSpPr>
          <p:spPr bwMode="auto">
            <a:xfrm>
              <a:off x="5122069" y="4100996"/>
              <a:ext cx="528638" cy="49524"/>
            </a:xfrm>
            <a:custGeom>
              <a:avLst/>
              <a:gdLst/>
              <a:ahLst/>
              <a:cxnLst/>
              <a:rect l="0" t="0" r="0" b="0"/>
              <a:pathLst>
                <a:path w="528638" h="49524">
                  <a:moveTo>
                    <a:pt x="0" y="49523"/>
                  </a:moveTo>
                  <a:lnTo>
                    <a:pt x="0" y="45731"/>
                  </a:lnTo>
                  <a:lnTo>
                    <a:pt x="794" y="44613"/>
                  </a:lnTo>
                  <a:lnTo>
                    <a:pt x="2117" y="43868"/>
                  </a:lnTo>
                  <a:lnTo>
                    <a:pt x="36679" y="32523"/>
                  </a:lnTo>
                  <a:lnTo>
                    <a:pt x="65277" y="28173"/>
                  </a:lnTo>
                  <a:lnTo>
                    <a:pt x="100677" y="22610"/>
                  </a:lnTo>
                  <a:lnTo>
                    <a:pt x="130900" y="19323"/>
                  </a:lnTo>
                  <a:lnTo>
                    <a:pt x="164991" y="15440"/>
                  </a:lnTo>
                  <a:lnTo>
                    <a:pt x="200228" y="12172"/>
                  </a:lnTo>
                  <a:lnTo>
                    <a:pt x="235803" y="8293"/>
                  </a:lnTo>
                  <a:lnTo>
                    <a:pt x="271480" y="5027"/>
                  </a:lnTo>
                  <a:lnTo>
                    <a:pt x="307186" y="1149"/>
                  </a:lnTo>
                  <a:lnTo>
                    <a:pt x="342901" y="0"/>
                  </a:lnTo>
                  <a:lnTo>
                    <a:pt x="376502" y="1776"/>
                  </a:lnTo>
                  <a:lnTo>
                    <a:pt x="406566" y="5213"/>
                  </a:lnTo>
                  <a:lnTo>
                    <a:pt x="441377" y="6375"/>
                  </a:lnTo>
                  <a:lnTo>
                    <a:pt x="476093" y="2488"/>
                  </a:lnTo>
                  <a:lnTo>
                    <a:pt x="528637" y="666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7" name="SMARTInkShape-232"/>
            <p:cNvSpPr/>
            <p:nvPr/>
          </p:nvSpPr>
          <p:spPr bwMode="auto">
            <a:xfrm>
              <a:off x="5286375" y="4257675"/>
              <a:ext cx="164307" cy="14289"/>
            </a:xfrm>
            <a:custGeom>
              <a:avLst/>
              <a:gdLst/>
              <a:ahLst/>
              <a:cxnLst/>
              <a:rect l="0" t="0" r="0" b="0"/>
              <a:pathLst>
                <a:path w="164307" h="14289">
                  <a:moveTo>
                    <a:pt x="0" y="14288"/>
                  </a:moveTo>
                  <a:lnTo>
                    <a:pt x="29663" y="14288"/>
                  </a:lnTo>
                  <a:lnTo>
                    <a:pt x="62499" y="12171"/>
                  </a:lnTo>
                  <a:lnTo>
                    <a:pt x="90221" y="8633"/>
                  </a:lnTo>
                  <a:lnTo>
                    <a:pt x="164306"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8" name="SMARTInkShape-233"/>
            <p:cNvSpPr/>
            <p:nvPr/>
          </p:nvSpPr>
          <p:spPr bwMode="auto">
            <a:xfrm>
              <a:off x="5536443" y="4251732"/>
              <a:ext cx="192846" cy="241528"/>
            </a:xfrm>
            <a:custGeom>
              <a:avLst/>
              <a:gdLst/>
              <a:ahLst/>
              <a:cxnLst/>
              <a:rect l="0" t="0" r="0" b="0"/>
              <a:pathLst>
                <a:path w="192846" h="241528">
                  <a:moveTo>
                    <a:pt x="107120" y="27374"/>
                  </a:moveTo>
                  <a:lnTo>
                    <a:pt x="113270" y="33525"/>
                  </a:lnTo>
                  <a:lnTo>
                    <a:pt x="88048" y="8303"/>
                  </a:lnTo>
                  <a:lnTo>
                    <a:pt x="75011" y="2850"/>
                  </a:lnTo>
                  <a:lnTo>
                    <a:pt x="56066" y="0"/>
                  </a:lnTo>
                  <a:lnTo>
                    <a:pt x="50065" y="1981"/>
                  </a:lnTo>
                  <a:lnTo>
                    <a:pt x="39164" y="10532"/>
                  </a:lnTo>
                  <a:lnTo>
                    <a:pt x="22167" y="34495"/>
                  </a:lnTo>
                  <a:lnTo>
                    <a:pt x="9590" y="64031"/>
                  </a:lnTo>
                  <a:lnTo>
                    <a:pt x="2100" y="93970"/>
                  </a:lnTo>
                  <a:lnTo>
                    <a:pt x="597" y="120925"/>
                  </a:lnTo>
                  <a:lnTo>
                    <a:pt x="88" y="154685"/>
                  </a:lnTo>
                  <a:lnTo>
                    <a:pt x="0" y="188392"/>
                  </a:lnTo>
                  <a:lnTo>
                    <a:pt x="7559" y="217164"/>
                  </a:lnTo>
                  <a:lnTo>
                    <a:pt x="19853" y="236979"/>
                  </a:lnTo>
                  <a:lnTo>
                    <a:pt x="25129" y="240135"/>
                  </a:lnTo>
                  <a:lnTo>
                    <a:pt x="37342" y="241527"/>
                  </a:lnTo>
                  <a:lnTo>
                    <a:pt x="53813" y="237847"/>
                  </a:lnTo>
                  <a:lnTo>
                    <a:pt x="63848" y="227545"/>
                  </a:lnTo>
                  <a:lnTo>
                    <a:pt x="79434" y="198853"/>
                  </a:lnTo>
                  <a:lnTo>
                    <a:pt x="95066" y="170255"/>
                  </a:lnTo>
                  <a:lnTo>
                    <a:pt x="103195" y="148820"/>
                  </a:lnTo>
                  <a:lnTo>
                    <a:pt x="108461" y="120243"/>
                  </a:lnTo>
                  <a:lnTo>
                    <a:pt x="112544" y="92462"/>
                  </a:lnTo>
                  <a:lnTo>
                    <a:pt x="113754" y="58301"/>
                  </a:lnTo>
                  <a:lnTo>
                    <a:pt x="114162" y="25899"/>
                  </a:lnTo>
                  <a:lnTo>
                    <a:pt x="114250" y="11236"/>
                  </a:lnTo>
                  <a:lnTo>
                    <a:pt x="114262" y="44242"/>
                  </a:lnTo>
                  <a:lnTo>
                    <a:pt x="119172" y="76479"/>
                  </a:lnTo>
                  <a:lnTo>
                    <a:pt x="123082" y="107894"/>
                  </a:lnTo>
                  <a:lnTo>
                    <a:pt x="127471" y="140646"/>
                  </a:lnTo>
                  <a:lnTo>
                    <a:pt x="138156" y="170046"/>
                  </a:lnTo>
                  <a:lnTo>
                    <a:pt x="146147" y="198784"/>
                  </a:lnTo>
                  <a:lnTo>
                    <a:pt x="154627" y="212300"/>
                  </a:lnTo>
                  <a:lnTo>
                    <a:pt x="166334" y="223599"/>
                  </a:lnTo>
                  <a:lnTo>
                    <a:pt x="192845" y="2345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9" name="SMARTInkShape-234"/>
            <p:cNvSpPr/>
            <p:nvPr/>
          </p:nvSpPr>
          <p:spPr bwMode="auto">
            <a:xfrm>
              <a:off x="5744604" y="4166262"/>
              <a:ext cx="139084" cy="324094"/>
            </a:xfrm>
            <a:custGeom>
              <a:avLst/>
              <a:gdLst/>
              <a:ahLst/>
              <a:cxnLst/>
              <a:rect l="0" t="0" r="0" b="0"/>
              <a:pathLst>
                <a:path w="139084" h="324094">
                  <a:moveTo>
                    <a:pt x="113271" y="5688"/>
                  </a:moveTo>
                  <a:lnTo>
                    <a:pt x="82188" y="34"/>
                  </a:lnTo>
                  <a:lnTo>
                    <a:pt x="66119" y="0"/>
                  </a:lnTo>
                  <a:lnTo>
                    <a:pt x="46560" y="5238"/>
                  </a:lnTo>
                  <a:lnTo>
                    <a:pt x="22949" y="17284"/>
                  </a:lnTo>
                  <a:lnTo>
                    <a:pt x="6781" y="33995"/>
                  </a:lnTo>
                  <a:lnTo>
                    <a:pt x="2442" y="41552"/>
                  </a:lnTo>
                  <a:lnTo>
                    <a:pt x="0" y="61646"/>
                  </a:lnTo>
                  <a:lnTo>
                    <a:pt x="3068" y="80124"/>
                  </a:lnTo>
                  <a:lnTo>
                    <a:pt x="12797" y="95653"/>
                  </a:lnTo>
                  <a:lnTo>
                    <a:pt x="39621" y="128497"/>
                  </a:lnTo>
                  <a:lnTo>
                    <a:pt x="74193" y="160171"/>
                  </a:lnTo>
                  <a:lnTo>
                    <a:pt x="102392" y="184243"/>
                  </a:lnTo>
                  <a:lnTo>
                    <a:pt x="127858" y="217087"/>
                  </a:lnTo>
                  <a:lnTo>
                    <a:pt x="135629" y="233787"/>
                  </a:lnTo>
                  <a:lnTo>
                    <a:pt x="139083" y="251792"/>
                  </a:lnTo>
                  <a:lnTo>
                    <a:pt x="136385" y="270378"/>
                  </a:lnTo>
                  <a:lnTo>
                    <a:pt x="125941" y="294458"/>
                  </a:lnTo>
                  <a:lnTo>
                    <a:pt x="116521" y="306274"/>
                  </a:lnTo>
                  <a:lnTo>
                    <a:pt x="98624" y="320264"/>
                  </a:lnTo>
                  <a:lnTo>
                    <a:pt x="87976" y="324093"/>
                  </a:lnTo>
                  <a:lnTo>
                    <a:pt x="77951" y="323678"/>
                  </a:lnTo>
                  <a:lnTo>
                    <a:pt x="73056" y="322456"/>
                  </a:lnTo>
                  <a:lnTo>
                    <a:pt x="68999" y="319261"/>
                  </a:lnTo>
                  <a:lnTo>
                    <a:pt x="62373" y="309360"/>
                  </a:lnTo>
                  <a:lnTo>
                    <a:pt x="63265" y="25571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0" name="SMARTInkShape-235"/>
            <p:cNvSpPr/>
            <p:nvPr/>
          </p:nvSpPr>
          <p:spPr bwMode="auto">
            <a:xfrm>
              <a:off x="5843588" y="4130803"/>
              <a:ext cx="185738" cy="362617"/>
            </a:xfrm>
            <a:custGeom>
              <a:avLst/>
              <a:gdLst/>
              <a:ahLst/>
              <a:cxnLst/>
              <a:rect l="0" t="0" r="0" b="0"/>
              <a:pathLst>
                <a:path w="185738" h="362617">
                  <a:moveTo>
                    <a:pt x="0" y="219741"/>
                  </a:moveTo>
                  <a:lnTo>
                    <a:pt x="7584" y="208364"/>
                  </a:lnTo>
                  <a:lnTo>
                    <a:pt x="34189" y="186508"/>
                  </a:lnTo>
                  <a:lnTo>
                    <a:pt x="52022" y="158212"/>
                  </a:lnTo>
                  <a:lnTo>
                    <a:pt x="71241" y="130161"/>
                  </a:lnTo>
                  <a:lnTo>
                    <a:pt x="92359" y="96830"/>
                  </a:lnTo>
                  <a:lnTo>
                    <a:pt x="115820" y="61885"/>
                  </a:lnTo>
                  <a:lnTo>
                    <a:pt x="134334" y="29022"/>
                  </a:lnTo>
                  <a:lnTo>
                    <a:pt x="141187" y="10118"/>
                  </a:lnTo>
                  <a:lnTo>
                    <a:pt x="142652" y="0"/>
                  </a:lnTo>
                  <a:lnTo>
                    <a:pt x="142855" y="28264"/>
                  </a:lnTo>
                  <a:lnTo>
                    <a:pt x="146661" y="60084"/>
                  </a:lnTo>
                  <a:lnTo>
                    <a:pt x="149024" y="88298"/>
                  </a:lnTo>
                  <a:lnTo>
                    <a:pt x="149724" y="119323"/>
                  </a:lnTo>
                  <a:lnTo>
                    <a:pt x="149931" y="153651"/>
                  </a:lnTo>
                  <a:lnTo>
                    <a:pt x="153785" y="185165"/>
                  </a:lnTo>
                  <a:lnTo>
                    <a:pt x="156161" y="218404"/>
                  </a:lnTo>
                  <a:lnTo>
                    <a:pt x="156866" y="249596"/>
                  </a:lnTo>
                  <a:lnTo>
                    <a:pt x="160866" y="278946"/>
                  </a:lnTo>
                  <a:lnTo>
                    <a:pt x="168536" y="311604"/>
                  </a:lnTo>
                  <a:lnTo>
                    <a:pt x="172990" y="340986"/>
                  </a:lnTo>
                  <a:lnTo>
                    <a:pt x="185737" y="36261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1" name="SMARTInkShape-236"/>
            <p:cNvSpPr/>
            <p:nvPr/>
          </p:nvSpPr>
          <p:spPr bwMode="auto">
            <a:xfrm>
              <a:off x="5925520" y="4218506"/>
              <a:ext cx="582437" cy="288416"/>
            </a:xfrm>
            <a:custGeom>
              <a:avLst/>
              <a:gdLst/>
              <a:ahLst/>
              <a:cxnLst/>
              <a:rect l="0" t="0" r="0" b="0"/>
              <a:pathLst>
                <a:path w="582437" h="288416">
                  <a:moveTo>
                    <a:pt x="3793" y="60600"/>
                  </a:moveTo>
                  <a:lnTo>
                    <a:pt x="0" y="56808"/>
                  </a:lnTo>
                  <a:lnTo>
                    <a:pt x="32429" y="72646"/>
                  </a:lnTo>
                  <a:lnTo>
                    <a:pt x="62807" y="82030"/>
                  </a:lnTo>
                  <a:lnTo>
                    <a:pt x="86377" y="88116"/>
                  </a:lnTo>
                  <a:lnTo>
                    <a:pt x="120073" y="93889"/>
                  </a:lnTo>
                  <a:lnTo>
                    <a:pt x="147254" y="95599"/>
                  </a:lnTo>
                  <a:lnTo>
                    <a:pt x="177533" y="96105"/>
                  </a:lnTo>
                  <a:lnTo>
                    <a:pt x="211640" y="96256"/>
                  </a:lnTo>
                  <a:lnTo>
                    <a:pt x="233488" y="94704"/>
                  </a:lnTo>
                  <a:lnTo>
                    <a:pt x="258382" y="84904"/>
                  </a:lnTo>
                  <a:lnTo>
                    <a:pt x="270666" y="76429"/>
                  </a:lnTo>
                  <a:lnTo>
                    <a:pt x="277184" y="67371"/>
                  </a:lnTo>
                  <a:lnTo>
                    <a:pt x="278922" y="62733"/>
                  </a:lnTo>
                  <a:lnTo>
                    <a:pt x="277577" y="41036"/>
                  </a:lnTo>
                  <a:lnTo>
                    <a:pt x="272151" y="25876"/>
                  </a:lnTo>
                  <a:lnTo>
                    <a:pt x="257931" y="8772"/>
                  </a:lnTo>
                  <a:lnTo>
                    <a:pt x="247447" y="1847"/>
                  </a:lnTo>
                  <a:lnTo>
                    <a:pt x="242429" y="0"/>
                  </a:lnTo>
                  <a:lnTo>
                    <a:pt x="216404" y="1193"/>
                  </a:lnTo>
                  <a:lnTo>
                    <a:pt x="203326" y="6681"/>
                  </a:lnTo>
                  <a:lnTo>
                    <a:pt x="194868" y="14411"/>
                  </a:lnTo>
                  <a:lnTo>
                    <a:pt x="176602" y="44562"/>
                  </a:lnTo>
                  <a:lnTo>
                    <a:pt x="170618" y="71017"/>
                  </a:lnTo>
                  <a:lnTo>
                    <a:pt x="171335" y="95922"/>
                  </a:lnTo>
                  <a:lnTo>
                    <a:pt x="174300" y="123130"/>
                  </a:lnTo>
                  <a:lnTo>
                    <a:pt x="179638" y="156298"/>
                  </a:lnTo>
                  <a:lnTo>
                    <a:pt x="182365" y="185440"/>
                  </a:lnTo>
                  <a:lnTo>
                    <a:pt x="188642" y="208715"/>
                  </a:lnTo>
                  <a:lnTo>
                    <a:pt x="209090" y="236248"/>
                  </a:lnTo>
                  <a:lnTo>
                    <a:pt x="232640" y="259073"/>
                  </a:lnTo>
                  <a:lnTo>
                    <a:pt x="243351" y="263904"/>
                  </a:lnTo>
                  <a:lnTo>
                    <a:pt x="265890" y="266624"/>
                  </a:lnTo>
                  <a:lnTo>
                    <a:pt x="279295" y="263027"/>
                  </a:lnTo>
                  <a:lnTo>
                    <a:pt x="300836" y="247783"/>
                  </a:lnTo>
                  <a:lnTo>
                    <a:pt x="315555" y="234154"/>
                  </a:lnTo>
                  <a:lnTo>
                    <a:pt x="329970" y="204892"/>
                  </a:lnTo>
                  <a:lnTo>
                    <a:pt x="340503" y="177437"/>
                  </a:lnTo>
                  <a:lnTo>
                    <a:pt x="345470" y="141917"/>
                  </a:lnTo>
                  <a:lnTo>
                    <a:pt x="344335" y="106913"/>
                  </a:lnTo>
                  <a:lnTo>
                    <a:pt x="336702" y="73629"/>
                  </a:lnTo>
                  <a:lnTo>
                    <a:pt x="326093" y="53084"/>
                  </a:lnTo>
                  <a:lnTo>
                    <a:pt x="315312" y="43237"/>
                  </a:lnTo>
                  <a:lnTo>
                    <a:pt x="300365" y="34240"/>
                  </a:lnTo>
                  <a:lnTo>
                    <a:pt x="309154" y="44059"/>
                  </a:lnTo>
                  <a:lnTo>
                    <a:pt x="330631" y="54464"/>
                  </a:lnTo>
                  <a:lnTo>
                    <a:pt x="360895" y="58783"/>
                  </a:lnTo>
                  <a:lnTo>
                    <a:pt x="394998" y="60062"/>
                  </a:lnTo>
                  <a:lnTo>
                    <a:pt x="426446" y="64233"/>
                  </a:lnTo>
                  <a:lnTo>
                    <a:pt x="458225" y="67844"/>
                  </a:lnTo>
                  <a:lnTo>
                    <a:pt x="467171" y="71228"/>
                  </a:lnTo>
                  <a:lnTo>
                    <a:pt x="473792" y="81728"/>
                  </a:lnTo>
                  <a:lnTo>
                    <a:pt x="478588" y="96978"/>
                  </a:lnTo>
                  <a:lnTo>
                    <a:pt x="481666" y="130522"/>
                  </a:lnTo>
                  <a:lnTo>
                    <a:pt x="482199" y="159370"/>
                  </a:lnTo>
                  <a:lnTo>
                    <a:pt x="483118" y="183873"/>
                  </a:lnTo>
                  <a:lnTo>
                    <a:pt x="487304" y="217599"/>
                  </a:lnTo>
                  <a:lnTo>
                    <a:pt x="491237" y="246541"/>
                  </a:lnTo>
                  <a:lnTo>
                    <a:pt x="497206" y="263596"/>
                  </a:lnTo>
                  <a:lnTo>
                    <a:pt x="510126" y="280262"/>
                  </a:lnTo>
                  <a:lnTo>
                    <a:pt x="518813" y="285228"/>
                  </a:lnTo>
                  <a:lnTo>
                    <a:pt x="541117" y="288415"/>
                  </a:lnTo>
                  <a:lnTo>
                    <a:pt x="582436" y="27491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2" name="SMARTInkShape-237"/>
            <p:cNvSpPr/>
            <p:nvPr/>
          </p:nvSpPr>
          <p:spPr bwMode="auto">
            <a:xfrm>
              <a:off x="6536979" y="4036219"/>
              <a:ext cx="192435" cy="557213"/>
            </a:xfrm>
            <a:custGeom>
              <a:avLst/>
              <a:gdLst/>
              <a:ahLst/>
              <a:cxnLst/>
              <a:rect l="0" t="0" r="0" b="0"/>
              <a:pathLst>
                <a:path w="192435" h="557213">
                  <a:moveTo>
                    <a:pt x="192434" y="0"/>
                  </a:moveTo>
                  <a:lnTo>
                    <a:pt x="184849" y="3792"/>
                  </a:lnTo>
                  <a:lnTo>
                    <a:pt x="179009" y="14121"/>
                  </a:lnTo>
                  <a:lnTo>
                    <a:pt x="169141" y="39902"/>
                  </a:lnTo>
                  <a:lnTo>
                    <a:pt x="158280" y="70560"/>
                  </a:lnTo>
                  <a:lnTo>
                    <a:pt x="147918" y="99752"/>
                  </a:lnTo>
                  <a:lnTo>
                    <a:pt x="134794" y="130627"/>
                  </a:lnTo>
                  <a:lnTo>
                    <a:pt x="120851" y="164910"/>
                  </a:lnTo>
                  <a:lnTo>
                    <a:pt x="111407" y="189181"/>
                  </a:lnTo>
                  <a:lnTo>
                    <a:pt x="101917" y="215843"/>
                  </a:lnTo>
                  <a:lnTo>
                    <a:pt x="92409" y="241451"/>
                  </a:lnTo>
                  <a:lnTo>
                    <a:pt x="82891" y="266061"/>
                  </a:lnTo>
                  <a:lnTo>
                    <a:pt x="73369" y="290229"/>
                  </a:lnTo>
                  <a:lnTo>
                    <a:pt x="63845" y="316315"/>
                  </a:lnTo>
                  <a:lnTo>
                    <a:pt x="54320" y="342197"/>
                  </a:lnTo>
                  <a:lnTo>
                    <a:pt x="40827" y="375412"/>
                  </a:lnTo>
                  <a:lnTo>
                    <a:pt x="30656" y="410036"/>
                  </a:lnTo>
                  <a:lnTo>
                    <a:pt x="18734" y="444636"/>
                  </a:lnTo>
                  <a:lnTo>
                    <a:pt x="9822" y="474556"/>
                  </a:lnTo>
                  <a:lnTo>
                    <a:pt x="1816" y="506401"/>
                  </a:lnTo>
                  <a:lnTo>
                    <a:pt x="0" y="539414"/>
                  </a:lnTo>
                  <a:lnTo>
                    <a:pt x="20984" y="5572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3" name="SMARTInkShape-238"/>
            <p:cNvSpPr/>
            <p:nvPr/>
          </p:nvSpPr>
          <p:spPr bwMode="auto">
            <a:xfrm>
              <a:off x="6788000" y="4055844"/>
              <a:ext cx="191015" cy="437934"/>
            </a:xfrm>
            <a:custGeom>
              <a:avLst/>
              <a:gdLst/>
              <a:ahLst/>
              <a:cxnLst/>
              <a:rect l="0" t="0" r="0" b="0"/>
              <a:pathLst>
                <a:path w="191015" h="437934">
                  <a:moveTo>
                    <a:pt x="105719" y="16094"/>
                  </a:moveTo>
                  <a:lnTo>
                    <a:pt x="100064" y="2668"/>
                  </a:lnTo>
                  <a:lnTo>
                    <a:pt x="99568" y="0"/>
                  </a:lnTo>
                  <a:lnTo>
                    <a:pt x="97649" y="1396"/>
                  </a:lnTo>
                  <a:lnTo>
                    <a:pt x="78776" y="31111"/>
                  </a:lnTo>
                  <a:lnTo>
                    <a:pt x="61268" y="62658"/>
                  </a:lnTo>
                  <a:lnTo>
                    <a:pt x="47285" y="97787"/>
                  </a:lnTo>
                  <a:lnTo>
                    <a:pt x="39369" y="125848"/>
                  </a:lnTo>
                  <a:lnTo>
                    <a:pt x="28204" y="158063"/>
                  </a:lnTo>
                  <a:lnTo>
                    <a:pt x="18634" y="192743"/>
                  </a:lnTo>
                  <a:lnTo>
                    <a:pt x="13304" y="218430"/>
                  </a:lnTo>
                  <a:lnTo>
                    <a:pt x="8289" y="244927"/>
                  </a:lnTo>
                  <a:lnTo>
                    <a:pt x="3415" y="269933"/>
                  </a:lnTo>
                  <a:lnTo>
                    <a:pt x="0" y="302531"/>
                  </a:lnTo>
                  <a:lnTo>
                    <a:pt x="2781" y="332298"/>
                  </a:lnTo>
                  <a:lnTo>
                    <a:pt x="4840" y="361226"/>
                  </a:lnTo>
                  <a:lnTo>
                    <a:pt x="9242" y="386114"/>
                  </a:lnTo>
                  <a:lnTo>
                    <a:pt x="19366" y="408568"/>
                  </a:lnTo>
                  <a:lnTo>
                    <a:pt x="27917" y="418862"/>
                  </a:lnTo>
                  <a:lnTo>
                    <a:pt x="39390" y="426877"/>
                  </a:lnTo>
                  <a:lnTo>
                    <a:pt x="65781" y="437933"/>
                  </a:lnTo>
                  <a:lnTo>
                    <a:pt x="99117" y="437779"/>
                  </a:lnTo>
                  <a:lnTo>
                    <a:pt x="110987" y="433432"/>
                  </a:lnTo>
                  <a:lnTo>
                    <a:pt x="121553" y="425415"/>
                  </a:lnTo>
                  <a:lnTo>
                    <a:pt x="146091" y="394052"/>
                  </a:lnTo>
                  <a:lnTo>
                    <a:pt x="164435" y="359510"/>
                  </a:lnTo>
                  <a:lnTo>
                    <a:pt x="173828" y="326779"/>
                  </a:lnTo>
                  <a:lnTo>
                    <a:pt x="181638" y="291152"/>
                  </a:lnTo>
                  <a:lnTo>
                    <a:pt x="186557" y="264548"/>
                  </a:lnTo>
                  <a:lnTo>
                    <a:pt x="189272" y="238966"/>
                  </a:lnTo>
                  <a:lnTo>
                    <a:pt x="190479" y="214367"/>
                  </a:lnTo>
                  <a:lnTo>
                    <a:pt x="191014" y="190205"/>
                  </a:lnTo>
                  <a:lnTo>
                    <a:pt x="189136" y="166237"/>
                  </a:lnTo>
                  <a:lnTo>
                    <a:pt x="183616" y="132547"/>
                  </a:lnTo>
                  <a:lnTo>
                    <a:pt x="174837" y="104573"/>
                  </a:lnTo>
                  <a:lnTo>
                    <a:pt x="157648" y="73788"/>
                  </a:lnTo>
                  <a:lnTo>
                    <a:pt x="129491" y="40372"/>
                  </a:lnTo>
                  <a:lnTo>
                    <a:pt x="84288" y="1609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4" name="SMARTInkShape-239"/>
            <p:cNvSpPr/>
            <p:nvPr/>
          </p:nvSpPr>
          <p:spPr bwMode="auto">
            <a:xfrm>
              <a:off x="6843713" y="4211020"/>
              <a:ext cx="121444" cy="284802"/>
            </a:xfrm>
            <a:custGeom>
              <a:avLst/>
              <a:gdLst/>
              <a:ahLst/>
              <a:cxnLst/>
              <a:rect l="0" t="0" r="0" b="0"/>
              <a:pathLst>
                <a:path w="121444" h="284802">
                  <a:moveTo>
                    <a:pt x="0" y="3793"/>
                  </a:moveTo>
                  <a:lnTo>
                    <a:pt x="0" y="0"/>
                  </a:lnTo>
                  <a:lnTo>
                    <a:pt x="1587" y="471"/>
                  </a:lnTo>
                  <a:lnTo>
                    <a:pt x="7584" y="5227"/>
                  </a:lnTo>
                  <a:lnTo>
                    <a:pt x="11308" y="12632"/>
                  </a:lnTo>
                  <a:lnTo>
                    <a:pt x="13757" y="20421"/>
                  </a:lnTo>
                  <a:lnTo>
                    <a:pt x="17491" y="26529"/>
                  </a:lnTo>
                  <a:lnTo>
                    <a:pt x="21446" y="55615"/>
                  </a:lnTo>
                  <a:lnTo>
                    <a:pt x="26110" y="89791"/>
                  </a:lnTo>
                  <a:lnTo>
                    <a:pt x="30205" y="123879"/>
                  </a:lnTo>
                  <a:lnTo>
                    <a:pt x="34628" y="157335"/>
                  </a:lnTo>
                  <a:lnTo>
                    <a:pt x="41206" y="189609"/>
                  </a:lnTo>
                  <a:lnTo>
                    <a:pt x="50149" y="223618"/>
                  </a:lnTo>
                  <a:lnTo>
                    <a:pt x="63351" y="257294"/>
                  </a:lnTo>
                  <a:lnTo>
                    <a:pt x="78144" y="280661"/>
                  </a:lnTo>
                  <a:lnTo>
                    <a:pt x="80671" y="283621"/>
                  </a:lnTo>
                  <a:lnTo>
                    <a:pt x="84736" y="284801"/>
                  </a:lnTo>
                  <a:lnTo>
                    <a:pt x="121443" y="28239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5" name="SMARTInkShape-240"/>
            <p:cNvSpPr/>
            <p:nvPr/>
          </p:nvSpPr>
          <p:spPr bwMode="auto">
            <a:xfrm>
              <a:off x="7008019" y="4240988"/>
              <a:ext cx="242888" cy="256908"/>
            </a:xfrm>
            <a:custGeom>
              <a:avLst/>
              <a:gdLst/>
              <a:ahLst/>
              <a:cxnLst/>
              <a:rect l="0" t="0" r="0" b="0"/>
              <a:pathLst>
                <a:path w="242888" h="256908">
                  <a:moveTo>
                    <a:pt x="0" y="30975"/>
                  </a:moveTo>
                  <a:lnTo>
                    <a:pt x="5654" y="54287"/>
                  </a:lnTo>
                  <a:lnTo>
                    <a:pt x="8819" y="80745"/>
                  </a:lnTo>
                  <a:lnTo>
                    <a:pt x="14783" y="112396"/>
                  </a:lnTo>
                  <a:lnTo>
                    <a:pt x="19461" y="138973"/>
                  </a:lnTo>
                  <a:lnTo>
                    <a:pt x="24834" y="172605"/>
                  </a:lnTo>
                  <a:lnTo>
                    <a:pt x="27466" y="202497"/>
                  </a:lnTo>
                  <a:lnTo>
                    <a:pt x="35832" y="232696"/>
                  </a:lnTo>
                  <a:lnTo>
                    <a:pt x="46088" y="247893"/>
                  </a:lnTo>
                  <a:lnTo>
                    <a:pt x="52156" y="254169"/>
                  </a:lnTo>
                  <a:lnTo>
                    <a:pt x="56995" y="256764"/>
                  </a:lnTo>
                  <a:lnTo>
                    <a:pt x="61016" y="256907"/>
                  </a:lnTo>
                  <a:lnTo>
                    <a:pt x="64490" y="255415"/>
                  </a:lnTo>
                  <a:lnTo>
                    <a:pt x="76964" y="241938"/>
                  </a:lnTo>
                  <a:lnTo>
                    <a:pt x="92342" y="209127"/>
                  </a:lnTo>
                  <a:lnTo>
                    <a:pt x="97740" y="185889"/>
                  </a:lnTo>
                  <a:lnTo>
                    <a:pt x="101456" y="158896"/>
                  </a:lnTo>
                  <a:lnTo>
                    <a:pt x="105467" y="124440"/>
                  </a:lnTo>
                  <a:lnTo>
                    <a:pt x="107199" y="97915"/>
                  </a:lnTo>
                  <a:lnTo>
                    <a:pt x="111050" y="69594"/>
                  </a:lnTo>
                  <a:lnTo>
                    <a:pt x="106044" y="36575"/>
                  </a:lnTo>
                  <a:lnTo>
                    <a:pt x="100365" y="1182"/>
                  </a:lnTo>
                  <a:lnTo>
                    <a:pt x="99453" y="0"/>
                  </a:lnTo>
                  <a:lnTo>
                    <a:pt x="98053" y="6"/>
                  </a:lnTo>
                  <a:lnTo>
                    <a:pt x="96325" y="804"/>
                  </a:lnTo>
                  <a:lnTo>
                    <a:pt x="95172" y="2923"/>
                  </a:lnTo>
                  <a:lnTo>
                    <a:pt x="89380" y="33522"/>
                  </a:lnTo>
                  <a:lnTo>
                    <a:pt x="86447" y="66579"/>
                  </a:lnTo>
                  <a:lnTo>
                    <a:pt x="86732" y="93559"/>
                  </a:lnTo>
                  <a:lnTo>
                    <a:pt x="90698" y="121661"/>
                  </a:lnTo>
                  <a:lnTo>
                    <a:pt x="93019" y="149303"/>
                  </a:lnTo>
                  <a:lnTo>
                    <a:pt x="98381" y="175308"/>
                  </a:lnTo>
                  <a:lnTo>
                    <a:pt x="105791" y="209736"/>
                  </a:lnTo>
                  <a:lnTo>
                    <a:pt x="113428" y="227899"/>
                  </a:lnTo>
                  <a:lnTo>
                    <a:pt x="118482" y="233695"/>
                  </a:lnTo>
                  <a:lnTo>
                    <a:pt x="130445" y="240135"/>
                  </a:lnTo>
                  <a:lnTo>
                    <a:pt x="136970" y="239471"/>
                  </a:lnTo>
                  <a:lnTo>
                    <a:pt x="150569" y="232384"/>
                  </a:lnTo>
                  <a:lnTo>
                    <a:pt x="164028" y="218798"/>
                  </a:lnTo>
                  <a:lnTo>
                    <a:pt x="176835" y="189549"/>
                  </a:lnTo>
                  <a:lnTo>
                    <a:pt x="183898" y="162042"/>
                  </a:lnTo>
                  <a:lnTo>
                    <a:pt x="189683" y="134470"/>
                  </a:lnTo>
                  <a:lnTo>
                    <a:pt x="196608" y="105561"/>
                  </a:lnTo>
                  <a:lnTo>
                    <a:pt x="199350" y="70226"/>
                  </a:lnTo>
                  <a:lnTo>
                    <a:pt x="199891" y="36876"/>
                  </a:lnTo>
                  <a:lnTo>
                    <a:pt x="200013" y="12674"/>
                  </a:lnTo>
                  <a:lnTo>
                    <a:pt x="200023" y="43156"/>
                  </a:lnTo>
                  <a:lnTo>
                    <a:pt x="200818" y="65757"/>
                  </a:lnTo>
                  <a:lnTo>
                    <a:pt x="203817" y="94323"/>
                  </a:lnTo>
                  <a:lnTo>
                    <a:pt x="205679" y="119190"/>
                  </a:lnTo>
                  <a:lnTo>
                    <a:pt x="208844" y="148923"/>
                  </a:lnTo>
                  <a:lnTo>
                    <a:pt x="213232" y="180303"/>
                  </a:lnTo>
                  <a:lnTo>
                    <a:pt x="220596" y="213548"/>
                  </a:lnTo>
                  <a:lnTo>
                    <a:pt x="242887" y="2452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6" name="SMARTInkShape-241"/>
            <p:cNvSpPr/>
            <p:nvPr/>
          </p:nvSpPr>
          <p:spPr bwMode="auto">
            <a:xfrm>
              <a:off x="7179469" y="4207669"/>
              <a:ext cx="7145" cy="1"/>
            </a:xfrm>
            <a:custGeom>
              <a:avLst/>
              <a:gdLst/>
              <a:ahLst/>
              <a:cxnLst/>
              <a:rect l="0" t="0" r="0" b="0"/>
              <a:pathLst>
                <a:path w="7145" h="1">
                  <a:moveTo>
                    <a:pt x="7144" y="0"/>
                  </a:moveTo>
                  <a:lnTo>
                    <a:pt x="0" y="0"/>
                  </a:lnTo>
                </a:path>
              </a:pathLst>
            </a:cu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7" name="SMARTInkShape-242"/>
            <p:cNvSpPr/>
            <p:nvPr/>
          </p:nvSpPr>
          <p:spPr bwMode="auto">
            <a:xfrm>
              <a:off x="7302588" y="4125370"/>
              <a:ext cx="834144" cy="395405"/>
            </a:xfrm>
            <a:custGeom>
              <a:avLst/>
              <a:gdLst/>
              <a:ahLst/>
              <a:cxnLst/>
              <a:rect l="0" t="0" r="0" b="0"/>
              <a:pathLst>
                <a:path w="834144" h="395405">
                  <a:moveTo>
                    <a:pt x="112625" y="139449"/>
                  </a:moveTo>
                  <a:lnTo>
                    <a:pt x="99645" y="109375"/>
                  </a:lnTo>
                  <a:lnTo>
                    <a:pt x="92040" y="95920"/>
                  </a:lnTo>
                  <a:lnTo>
                    <a:pt x="83367" y="88353"/>
                  </a:lnTo>
                  <a:lnTo>
                    <a:pt x="71677" y="81976"/>
                  </a:lnTo>
                  <a:lnTo>
                    <a:pt x="68657" y="79702"/>
                  </a:lnTo>
                  <a:lnTo>
                    <a:pt x="64263" y="79774"/>
                  </a:lnTo>
                  <a:lnTo>
                    <a:pt x="48289" y="86666"/>
                  </a:lnTo>
                  <a:lnTo>
                    <a:pt x="32284" y="98916"/>
                  </a:lnTo>
                  <a:lnTo>
                    <a:pt x="19837" y="126409"/>
                  </a:lnTo>
                  <a:lnTo>
                    <a:pt x="8654" y="161838"/>
                  </a:lnTo>
                  <a:lnTo>
                    <a:pt x="3981" y="197258"/>
                  </a:lnTo>
                  <a:lnTo>
                    <a:pt x="0" y="227486"/>
                  </a:lnTo>
                  <a:lnTo>
                    <a:pt x="938" y="257344"/>
                  </a:lnTo>
                  <a:lnTo>
                    <a:pt x="8366" y="292559"/>
                  </a:lnTo>
                  <a:lnTo>
                    <a:pt x="17476" y="323592"/>
                  </a:lnTo>
                  <a:lnTo>
                    <a:pt x="22182" y="335326"/>
                  </a:lnTo>
                  <a:lnTo>
                    <a:pt x="40672" y="354649"/>
                  </a:lnTo>
                  <a:lnTo>
                    <a:pt x="57362" y="362093"/>
                  </a:lnTo>
                  <a:lnTo>
                    <a:pt x="75363" y="364608"/>
                  </a:lnTo>
                  <a:lnTo>
                    <a:pt x="93947" y="363080"/>
                  </a:lnTo>
                  <a:lnTo>
                    <a:pt x="108557" y="357639"/>
                  </a:lnTo>
                  <a:lnTo>
                    <a:pt x="130871" y="341210"/>
                  </a:lnTo>
                  <a:lnTo>
                    <a:pt x="145723" y="323584"/>
                  </a:lnTo>
                  <a:lnTo>
                    <a:pt x="160056" y="290591"/>
                  </a:lnTo>
                  <a:lnTo>
                    <a:pt x="172010" y="262108"/>
                  </a:lnTo>
                  <a:lnTo>
                    <a:pt x="180932" y="228885"/>
                  </a:lnTo>
                  <a:lnTo>
                    <a:pt x="188603" y="193906"/>
                  </a:lnTo>
                  <a:lnTo>
                    <a:pt x="195109" y="159200"/>
                  </a:lnTo>
                  <a:lnTo>
                    <a:pt x="198184" y="128456"/>
                  </a:lnTo>
                  <a:lnTo>
                    <a:pt x="202180" y="100032"/>
                  </a:lnTo>
                  <a:lnTo>
                    <a:pt x="199342" y="64458"/>
                  </a:lnTo>
                  <a:lnTo>
                    <a:pt x="197203" y="44207"/>
                  </a:lnTo>
                  <a:lnTo>
                    <a:pt x="185012" y="13920"/>
                  </a:lnTo>
                  <a:lnTo>
                    <a:pt x="178517" y="0"/>
                  </a:lnTo>
                  <a:lnTo>
                    <a:pt x="177190" y="1239"/>
                  </a:lnTo>
                  <a:lnTo>
                    <a:pt x="173600" y="8966"/>
                  </a:lnTo>
                  <a:lnTo>
                    <a:pt x="175440" y="39032"/>
                  </a:lnTo>
                  <a:lnTo>
                    <a:pt x="177274" y="66216"/>
                  </a:lnTo>
                  <a:lnTo>
                    <a:pt x="181698" y="94379"/>
                  </a:lnTo>
                  <a:lnTo>
                    <a:pt x="183361" y="123625"/>
                  </a:lnTo>
                  <a:lnTo>
                    <a:pt x="184649" y="156280"/>
                  </a:lnTo>
                  <a:lnTo>
                    <a:pt x="188910" y="186416"/>
                  </a:lnTo>
                  <a:lnTo>
                    <a:pt x="190525" y="214660"/>
                  </a:lnTo>
                  <a:lnTo>
                    <a:pt x="193188" y="248056"/>
                  </a:lnTo>
                  <a:lnTo>
                    <a:pt x="196820" y="277727"/>
                  </a:lnTo>
                  <a:lnTo>
                    <a:pt x="200013" y="307420"/>
                  </a:lnTo>
                  <a:lnTo>
                    <a:pt x="205398" y="338747"/>
                  </a:lnTo>
                  <a:lnTo>
                    <a:pt x="211191" y="306021"/>
                  </a:lnTo>
                  <a:lnTo>
                    <a:pt x="217849" y="273511"/>
                  </a:lnTo>
                  <a:lnTo>
                    <a:pt x="220509" y="256182"/>
                  </a:lnTo>
                  <a:lnTo>
                    <a:pt x="233037" y="223538"/>
                  </a:lnTo>
                  <a:lnTo>
                    <a:pt x="240907" y="196114"/>
                  </a:lnTo>
                  <a:lnTo>
                    <a:pt x="254469" y="162195"/>
                  </a:lnTo>
                  <a:lnTo>
                    <a:pt x="271868" y="128076"/>
                  </a:lnTo>
                  <a:lnTo>
                    <a:pt x="295951" y="99128"/>
                  </a:lnTo>
                  <a:lnTo>
                    <a:pt x="296754" y="99075"/>
                  </a:lnTo>
                  <a:lnTo>
                    <a:pt x="297290" y="99833"/>
                  </a:lnTo>
                  <a:lnTo>
                    <a:pt x="297647" y="101132"/>
                  </a:lnTo>
                  <a:lnTo>
                    <a:pt x="284843" y="132355"/>
                  </a:lnTo>
                  <a:lnTo>
                    <a:pt x="274701" y="164682"/>
                  </a:lnTo>
                  <a:lnTo>
                    <a:pt x="265055" y="197526"/>
                  </a:lnTo>
                  <a:lnTo>
                    <a:pt x="257889" y="228447"/>
                  </a:lnTo>
                  <a:lnTo>
                    <a:pt x="251534" y="258070"/>
                  </a:lnTo>
                  <a:lnTo>
                    <a:pt x="249298" y="287749"/>
                  </a:lnTo>
                  <a:lnTo>
                    <a:pt x="249429" y="319738"/>
                  </a:lnTo>
                  <a:lnTo>
                    <a:pt x="256182" y="350568"/>
                  </a:lnTo>
                  <a:lnTo>
                    <a:pt x="258335" y="356395"/>
                  </a:lnTo>
                  <a:lnTo>
                    <a:pt x="267079" y="367103"/>
                  </a:lnTo>
                  <a:lnTo>
                    <a:pt x="272743" y="372180"/>
                  </a:lnTo>
                  <a:lnTo>
                    <a:pt x="279696" y="374772"/>
                  </a:lnTo>
                  <a:lnTo>
                    <a:pt x="295886" y="375535"/>
                  </a:lnTo>
                  <a:lnTo>
                    <a:pt x="325655" y="369557"/>
                  </a:lnTo>
                  <a:lnTo>
                    <a:pt x="356441" y="354616"/>
                  </a:lnTo>
                  <a:lnTo>
                    <a:pt x="378567" y="331088"/>
                  </a:lnTo>
                  <a:lnTo>
                    <a:pt x="403037" y="296448"/>
                  </a:lnTo>
                  <a:lnTo>
                    <a:pt x="416464" y="262301"/>
                  </a:lnTo>
                  <a:lnTo>
                    <a:pt x="424284" y="234410"/>
                  </a:lnTo>
                  <a:lnTo>
                    <a:pt x="431628" y="204451"/>
                  </a:lnTo>
                  <a:lnTo>
                    <a:pt x="436437" y="179451"/>
                  </a:lnTo>
                  <a:lnTo>
                    <a:pt x="436022" y="149978"/>
                  </a:lnTo>
                  <a:lnTo>
                    <a:pt x="432887" y="122802"/>
                  </a:lnTo>
                  <a:lnTo>
                    <a:pt x="426677" y="106386"/>
                  </a:lnTo>
                  <a:lnTo>
                    <a:pt x="416510" y="94856"/>
                  </a:lnTo>
                  <a:lnTo>
                    <a:pt x="410464" y="90670"/>
                  </a:lnTo>
                  <a:lnTo>
                    <a:pt x="404847" y="91055"/>
                  </a:lnTo>
                  <a:lnTo>
                    <a:pt x="399515" y="94486"/>
                  </a:lnTo>
                  <a:lnTo>
                    <a:pt x="394372" y="99948"/>
                  </a:lnTo>
                  <a:lnTo>
                    <a:pt x="388658" y="112368"/>
                  </a:lnTo>
                  <a:lnTo>
                    <a:pt x="381197" y="143536"/>
                  </a:lnTo>
                  <a:lnTo>
                    <a:pt x="377784" y="176151"/>
                  </a:lnTo>
                  <a:lnTo>
                    <a:pt x="377192" y="207033"/>
                  </a:lnTo>
                  <a:lnTo>
                    <a:pt x="377811" y="238231"/>
                  </a:lnTo>
                  <a:lnTo>
                    <a:pt x="380769" y="263521"/>
                  </a:lnTo>
                  <a:lnTo>
                    <a:pt x="386896" y="293157"/>
                  </a:lnTo>
                  <a:lnTo>
                    <a:pt x="397531" y="313227"/>
                  </a:lnTo>
                  <a:lnTo>
                    <a:pt x="421050" y="338346"/>
                  </a:lnTo>
                  <a:lnTo>
                    <a:pt x="434646" y="346381"/>
                  </a:lnTo>
                  <a:lnTo>
                    <a:pt x="442399" y="347254"/>
                  </a:lnTo>
                  <a:lnTo>
                    <a:pt x="466099" y="341691"/>
                  </a:lnTo>
                  <a:lnTo>
                    <a:pt x="480001" y="333869"/>
                  </a:lnTo>
                  <a:lnTo>
                    <a:pt x="489157" y="326135"/>
                  </a:lnTo>
                  <a:lnTo>
                    <a:pt x="499445" y="309063"/>
                  </a:lnTo>
                  <a:lnTo>
                    <a:pt x="512500" y="274938"/>
                  </a:lnTo>
                  <a:lnTo>
                    <a:pt x="522165" y="242765"/>
                  </a:lnTo>
                  <a:lnTo>
                    <a:pt x="529332" y="211424"/>
                  </a:lnTo>
                  <a:lnTo>
                    <a:pt x="536484" y="184587"/>
                  </a:lnTo>
                  <a:lnTo>
                    <a:pt x="539838" y="153970"/>
                  </a:lnTo>
                  <a:lnTo>
                    <a:pt x="541213" y="119868"/>
                  </a:lnTo>
                  <a:lnTo>
                    <a:pt x="554670" y="131686"/>
                  </a:lnTo>
                  <a:lnTo>
                    <a:pt x="585290" y="154309"/>
                  </a:lnTo>
                  <a:lnTo>
                    <a:pt x="619307" y="182362"/>
                  </a:lnTo>
                  <a:lnTo>
                    <a:pt x="629122" y="193446"/>
                  </a:lnTo>
                  <a:lnTo>
                    <a:pt x="646243" y="226433"/>
                  </a:lnTo>
                  <a:lnTo>
                    <a:pt x="653711" y="259730"/>
                  </a:lnTo>
                  <a:lnTo>
                    <a:pt x="658797" y="293356"/>
                  </a:lnTo>
                  <a:lnTo>
                    <a:pt x="662717" y="325366"/>
                  </a:lnTo>
                  <a:lnTo>
                    <a:pt x="672535" y="357137"/>
                  </a:lnTo>
                  <a:lnTo>
                    <a:pt x="687041" y="376193"/>
                  </a:lnTo>
                  <a:lnTo>
                    <a:pt x="706419" y="389335"/>
                  </a:lnTo>
                  <a:lnTo>
                    <a:pt x="723451" y="394464"/>
                  </a:lnTo>
                  <a:lnTo>
                    <a:pt x="753247" y="395404"/>
                  </a:lnTo>
                  <a:lnTo>
                    <a:pt x="765382" y="392642"/>
                  </a:lnTo>
                  <a:lnTo>
                    <a:pt x="776065" y="384535"/>
                  </a:lnTo>
                  <a:lnTo>
                    <a:pt x="792068" y="363720"/>
                  </a:lnTo>
                  <a:lnTo>
                    <a:pt x="811013" y="330339"/>
                  </a:lnTo>
                  <a:lnTo>
                    <a:pt x="834143" y="296611"/>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289" name="SMARTInkShape-243"/>
          <p:cNvSpPr/>
          <p:nvPr/>
        </p:nvSpPr>
        <p:spPr bwMode="auto">
          <a:xfrm>
            <a:off x="5301007" y="4646644"/>
            <a:ext cx="299694" cy="398010"/>
          </a:xfrm>
          <a:custGeom>
            <a:avLst/>
            <a:gdLst/>
            <a:ahLst/>
            <a:cxnLst/>
            <a:rect l="0" t="0" r="0" b="0"/>
            <a:pathLst>
              <a:path w="299694" h="398010">
                <a:moveTo>
                  <a:pt x="192537" y="53944"/>
                </a:moveTo>
                <a:lnTo>
                  <a:pt x="192537" y="74967"/>
                </a:lnTo>
                <a:lnTo>
                  <a:pt x="178802" y="45510"/>
                </a:lnTo>
                <a:lnTo>
                  <a:pt x="165801" y="24986"/>
                </a:lnTo>
                <a:lnTo>
                  <a:pt x="144310" y="7616"/>
                </a:lnTo>
                <a:lnTo>
                  <a:pt x="129212" y="0"/>
                </a:lnTo>
                <a:lnTo>
                  <a:pt x="116238" y="2452"/>
                </a:lnTo>
                <a:lnTo>
                  <a:pt x="91084" y="14874"/>
                </a:lnTo>
                <a:lnTo>
                  <a:pt x="69873" y="31520"/>
                </a:lnTo>
                <a:lnTo>
                  <a:pt x="47120" y="61897"/>
                </a:lnTo>
                <a:lnTo>
                  <a:pt x="33739" y="84346"/>
                </a:lnTo>
                <a:lnTo>
                  <a:pt x="23601" y="114634"/>
                </a:lnTo>
                <a:lnTo>
                  <a:pt x="11690" y="144862"/>
                </a:lnTo>
                <a:lnTo>
                  <a:pt x="3574" y="178602"/>
                </a:lnTo>
                <a:lnTo>
                  <a:pt x="817" y="213734"/>
                </a:lnTo>
                <a:lnTo>
                  <a:pt x="0" y="249279"/>
                </a:lnTo>
                <a:lnTo>
                  <a:pt x="552" y="283359"/>
                </a:lnTo>
                <a:lnTo>
                  <a:pt x="5389" y="310037"/>
                </a:lnTo>
                <a:lnTo>
                  <a:pt x="14135" y="344978"/>
                </a:lnTo>
                <a:lnTo>
                  <a:pt x="19585" y="359505"/>
                </a:lnTo>
                <a:lnTo>
                  <a:pt x="31578" y="375814"/>
                </a:lnTo>
                <a:lnTo>
                  <a:pt x="47567" y="386820"/>
                </a:lnTo>
                <a:lnTo>
                  <a:pt x="65928" y="395299"/>
                </a:lnTo>
                <a:lnTo>
                  <a:pt x="85202" y="398009"/>
                </a:lnTo>
                <a:lnTo>
                  <a:pt x="109669" y="395072"/>
                </a:lnTo>
                <a:lnTo>
                  <a:pt x="129090" y="387059"/>
                </a:lnTo>
                <a:lnTo>
                  <a:pt x="142113" y="378207"/>
                </a:lnTo>
                <a:lnTo>
                  <a:pt x="168356" y="346264"/>
                </a:lnTo>
                <a:lnTo>
                  <a:pt x="182792" y="311652"/>
                </a:lnTo>
                <a:lnTo>
                  <a:pt x="195559" y="278910"/>
                </a:lnTo>
                <a:lnTo>
                  <a:pt x="208602" y="244072"/>
                </a:lnTo>
                <a:lnTo>
                  <a:pt x="217846" y="209408"/>
                </a:lnTo>
                <a:lnTo>
                  <a:pt x="225612" y="178677"/>
                </a:lnTo>
                <a:lnTo>
                  <a:pt x="232147" y="149462"/>
                </a:lnTo>
                <a:lnTo>
                  <a:pt x="234435" y="119905"/>
                </a:lnTo>
                <a:lnTo>
                  <a:pt x="235114" y="88745"/>
                </a:lnTo>
                <a:lnTo>
                  <a:pt x="234521" y="69194"/>
                </a:lnTo>
                <a:lnTo>
                  <a:pt x="231569" y="61251"/>
                </a:lnTo>
                <a:lnTo>
                  <a:pt x="229671" y="59609"/>
                </a:lnTo>
                <a:lnTo>
                  <a:pt x="227612" y="59308"/>
                </a:lnTo>
                <a:lnTo>
                  <a:pt x="225445" y="59901"/>
                </a:lnTo>
                <a:lnTo>
                  <a:pt x="223038" y="71143"/>
                </a:lnTo>
                <a:lnTo>
                  <a:pt x="223799" y="95552"/>
                </a:lnTo>
                <a:lnTo>
                  <a:pt x="227375" y="128926"/>
                </a:lnTo>
                <a:lnTo>
                  <a:pt x="227995" y="156682"/>
                </a:lnTo>
                <a:lnTo>
                  <a:pt x="231970" y="185014"/>
                </a:lnTo>
                <a:lnTo>
                  <a:pt x="234383" y="213517"/>
                </a:lnTo>
                <a:lnTo>
                  <a:pt x="242683" y="245864"/>
                </a:lnTo>
                <a:lnTo>
                  <a:pt x="254007" y="280942"/>
                </a:lnTo>
                <a:lnTo>
                  <a:pt x="263887" y="310802"/>
                </a:lnTo>
                <a:lnTo>
                  <a:pt x="277456" y="342680"/>
                </a:lnTo>
                <a:lnTo>
                  <a:pt x="299693" y="3754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92" name="SMARTInkShape-Group46"/>
          <p:cNvGrpSpPr/>
          <p:nvPr/>
        </p:nvGrpSpPr>
        <p:grpSpPr>
          <a:xfrm>
            <a:off x="5779294" y="4635688"/>
            <a:ext cx="600076" cy="436220"/>
            <a:chOff x="5779294" y="4635688"/>
            <a:chExt cx="600076" cy="436220"/>
          </a:xfrm>
        </p:grpSpPr>
        <p:sp>
          <p:nvSpPr>
            <p:cNvPr id="290" name="SMARTInkShape-244"/>
            <p:cNvSpPr/>
            <p:nvPr/>
          </p:nvSpPr>
          <p:spPr bwMode="auto">
            <a:xfrm>
              <a:off x="5779294" y="4635688"/>
              <a:ext cx="542926" cy="436220"/>
            </a:xfrm>
            <a:custGeom>
              <a:avLst/>
              <a:gdLst/>
              <a:ahLst/>
              <a:cxnLst/>
              <a:rect l="0" t="0" r="0" b="0"/>
              <a:pathLst>
                <a:path w="542926" h="436220">
                  <a:moveTo>
                    <a:pt x="0" y="364937"/>
                  </a:moveTo>
                  <a:lnTo>
                    <a:pt x="9887" y="393904"/>
                  </a:lnTo>
                  <a:lnTo>
                    <a:pt x="26735" y="418372"/>
                  </a:lnTo>
                  <a:lnTo>
                    <a:pt x="33843" y="424405"/>
                  </a:lnTo>
                  <a:lnTo>
                    <a:pt x="36849" y="426014"/>
                  </a:lnTo>
                  <a:lnTo>
                    <a:pt x="52458" y="428277"/>
                  </a:lnTo>
                  <a:lnTo>
                    <a:pt x="63266" y="424574"/>
                  </a:lnTo>
                  <a:lnTo>
                    <a:pt x="97571" y="395620"/>
                  </a:lnTo>
                  <a:lnTo>
                    <a:pt x="116258" y="361143"/>
                  </a:lnTo>
                  <a:lnTo>
                    <a:pt x="131825" y="329910"/>
                  </a:lnTo>
                  <a:lnTo>
                    <a:pt x="144716" y="302524"/>
                  </a:lnTo>
                  <a:lnTo>
                    <a:pt x="153915" y="274301"/>
                  </a:lnTo>
                  <a:lnTo>
                    <a:pt x="161668" y="245037"/>
                  </a:lnTo>
                  <a:lnTo>
                    <a:pt x="168993" y="211583"/>
                  </a:lnTo>
                  <a:lnTo>
                    <a:pt x="176190" y="177329"/>
                  </a:lnTo>
                  <a:lnTo>
                    <a:pt x="182555" y="146719"/>
                  </a:lnTo>
                  <a:lnTo>
                    <a:pt x="184794" y="117541"/>
                  </a:lnTo>
                  <a:lnTo>
                    <a:pt x="184664" y="87200"/>
                  </a:lnTo>
                  <a:lnTo>
                    <a:pt x="179951" y="51928"/>
                  </a:lnTo>
                  <a:lnTo>
                    <a:pt x="175757" y="36380"/>
                  </a:lnTo>
                  <a:lnTo>
                    <a:pt x="167014" y="24178"/>
                  </a:lnTo>
                  <a:lnTo>
                    <a:pt x="141644" y="888"/>
                  </a:lnTo>
                  <a:lnTo>
                    <a:pt x="138086" y="0"/>
                  </a:lnTo>
                  <a:lnTo>
                    <a:pt x="134919" y="202"/>
                  </a:lnTo>
                  <a:lnTo>
                    <a:pt x="127168" y="4660"/>
                  </a:lnTo>
                  <a:lnTo>
                    <a:pt x="122879" y="8071"/>
                  </a:lnTo>
                  <a:lnTo>
                    <a:pt x="113049" y="24249"/>
                  </a:lnTo>
                  <a:lnTo>
                    <a:pt x="102617" y="51843"/>
                  </a:lnTo>
                  <a:lnTo>
                    <a:pt x="95030" y="87044"/>
                  </a:lnTo>
                  <a:lnTo>
                    <a:pt x="91393" y="119350"/>
                  </a:lnTo>
                  <a:lnTo>
                    <a:pt x="88244" y="144662"/>
                  </a:lnTo>
                  <a:lnTo>
                    <a:pt x="86844" y="169141"/>
                  </a:lnTo>
                  <a:lnTo>
                    <a:pt x="86222" y="195367"/>
                  </a:lnTo>
                  <a:lnTo>
                    <a:pt x="86740" y="222103"/>
                  </a:lnTo>
                  <a:lnTo>
                    <a:pt x="89615" y="247216"/>
                  </a:lnTo>
                  <a:lnTo>
                    <a:pt x="93539" y="271606"/>
                  </a:lnTo>
                  <a:lnTo>
                    <a:pt x="102328" y="305533"/>
                  </a:lnTo>
                  <a:lnTo>
                    <a:pt x="112869" y="333578"/>
                  </a:lnTo>
                  <a:lnTo>
                    <a:pt x="127335" y="364387"/>
                  </a:lnTo>
                  <a:lnTo>
                    <a:pt x="140828" y="386205"/>
                  </a:lnTo>
                  <a:lnTo>
                    <a:pt x="162465" y="403959"/>
                  </a:lnTo>
                  <a:lnTo>
                    <a:pt x="182008" y="407945"/>
                  </a:lnTo>
                  <a:lnTo>
                    <a:pt x="192776" y="407896"/>
                  </a:lnTo>
                  <a:lnTo>
                    <a:pt x="211091" y="401492"/>
                  </a:lnTo>
                  <a:lnTo>
                    <a:pt x="226374" y="390709"/>
                  </a:lnTo>
                  <a:lnTo>
                    <a:pt x="254187" y="361216"/>
                  </a:lnTo>
                  <a:lnTo>
                    <a:pt x="268021" y="330717"/>
                  </a:lnTo>
                  <a:lnTo>
                    <a:pt x="278397" y="298823"/>
                  </a:lnTo>
                  <a:lnTo>
                    <a:pt x="288090" y="265976"/>
                  </a:lnTo>
                  <a:lnTo>
                    <a:pt x="291470" y="240013"/>
                  </a:lnTo>
                  <a:lnTo>
                    <a:pt x="292472" y="208419"/>
                  </a:lnTo>
                  <a:lnTo>
                    <a:pt x="292838" y="177246"/>
                  </a:lnTo>
                  <a:lnTo>
                    <a:pt x="292075" y="167219"/>
                  </a:lnTo>
                  <a:lnTo>
                    <a:pt x="290760" y="165656"/>
                  </a:lnTo>
                  <a:lnTo>
                    <a:pt x="289090" y="165408"/>
                  </a:lnTo>
                  <a:lnTo>
                    <a:pt x="285118" y="173599"/>
                  </a:lnTo>
                  <a:lnTo>
                    <a:pt x="280535" y="196061"/>
                  </a:lnTo>
                  <a:lnTo>
                    <a:pt x="279177" y="229175"/>
                  </a:lnTo>
                  <a:lnTo>
                    <a:pt x="279654" y="256180"/>
                  </a:lnTo>
                  <a:lnTo>
                    <a:pt x="284385" y="289233"/>
                  </a:lnTo>
                  <a:lnTo>
                    <a:pt x="290813" y="319928"/>
                  </a:lnTo>
                  <a:lnTo>
                    <a:pt x="297745" y="351425"/>
                  </a:lnTo>
                  <a:lnTo>
                    <a:pt x="309315" y="379613"/>
                  </a:lnTo>
                  <a:lnTo>
                    <a:pt x="313367" y="386627"/>
                  </a:lnTo>
                  <a:lnTo>
                    <a:pt x="318449" y="391304"/>
                  </a:lnTo>
                  <a:lnTo>
                    <a:pt x="330445" y="396499"/>
                  </a:lnTo>
                  <a:lnTo>
                    <a:pt x="343714" y="394576"/>
                  </a:lnTo>
                  <a:lnTo>
                    <a:pt x="350586" y="391839"/>
                  </a:lnTo>
                  <a:lnTo>
                    <a:pt x="355962" y="386841"/>
                  </a:lnTo>
                  <a:lnTo>
                    <a:pt x="370292" y="358122"/>
                  </a:lnTo>
                  <a:lnTo>
                    <a:pt x="374918" y="340477"/>
                  </a:lnTo>
                  <a:lnTo>
                    <a:pt x="376974" y="314114"/>
                  </a:lnTo>
                  <a:lnTo>
                    <a:pt x="377888" y="285992"/>
                  </a:lnTo>
                  <a:lnTo>
                    <a:pt x="377500" y="260000"/>
                  </a:lnTo>
                  <a:lnTo>
                    <a:pt x="372025" y="231186"/>
                  </a:lnTo>
                  <a:lnTo>
                    <a:pt x="364840" y="212359"/>
                  </a:lnTo>
                  <a:lnTo>
                    <a:pt x="354239" y="199758"/>
                  </a:lnTo>
                  <a:lnTo>
                    <a:pt x="329608" y="181867"/>
                  </a:lnTo>
                  <a:lnTo>
                    <a:pt x="326895" y="180978"/>
                  </a:lnTo>
                  <a:lnTo>
                    <a:pt x="325086" y="181179"/>
                  </a:lnTo>
                  <a:lnTo>
                    <a:pt x="323880" y="182106"/>
                  </a:lnTo>
                  <a:lnTo>
                    <a:pt x="323076" y="183519"/>
                  </a:lnTo>
                  <a:lnTo>
                    <a:pt x="324128" y="185254"/>
                  </a:lnTo>
                  <a:lnTo>
                    <a:pt x="329530" y="189298"/>
                  </a:lnTo>
                  <a:lnTo>
                    <a:pt x="345288" y="192246"/>
                  </a:lnTo>
                  <a:lnTo>
                    <a:pt x="376062" y="187539"/>
                  </a:lnTo>
                  <a:lnTo>
                    <a:pt x="388330" y="183435"/>
                  </a:lnTo>
                  <a:lnTo>
                    <a:pt x="423240" y="155024"/>
                  </a:lnTo>
                  <a:lnTo>
                    <a:pt x="430994" y="146230"/>
                  </a:lnTo>
                  <a:lnTo>
                    <a:pt x="452374" y="113080"/>
                  </a:lnTo>
                  <a:lnTo>
                    <a:pt x="470195" y="81200"/>
                  </a:lnTo>
                  <a:lnTo>
                    <a:pt x="492110" y="51625"/>
                  </a:lnTo>
                  <a:lnTo>
                    <a:pt x="492812" y="86063"/>
                  </a:lnTo>
                  <a:lnTo>
                    <a:pt x="490771" y="119854"/>
                  </a:lnTo>
                  <a:lnTo>
                    <a:pt x="487255" y="149974"/>
                  </a:lnTo>
                  <a:lnTo>
                    <a:pt x="486213" y="179007"/>
                  </a:lnTo>
                  <a:lnTo>
                    <a:pt x="485904" y="209834"/>
                  </a:lnTo>
                  <a:lnTo>
                    <a:pt x="485813" y="244104"/>
                  </a:lnTo>
                  <a:lnTo>
                    <a:pt x="485786" y="279393"/>
                  </a:lnTo>
                  <a:lnTo>
                    <a:pt x="487895" y="314984"/>
                  </a:lnTo>
                  <a:lnTo>
                    <a:pt x="491429" y="346432"/>
                  </a:lnTo>
                  <a:lnTo>
                    <a:pt x="494594" y="372947"/>
                  </a:lnTo>
                  <a:lnTo>
                    <a:pt x="505046" y="408413"/>
                  </a:lnTo>
                  <a:lnTo>
                    <a:pt x="516760" y="433761"/>
                  </a:lnTo>
                  <a:lnTo>
                    <a:pt x="519925" y="436219"/>
                  </a:lnTo>
                  <a:lnTo>
                    <a:pt x="542925" y="422087"/>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1" name="SMARTInkShape-245"/>
            <p:cNvSpPr/>
            <p:nvPr/>
          </p:nvSpPr>
          <p:spPr bwMode="auto">
            <a:xfrm>
              <a:off x="6210947" y="4907756"/>
              <a:ext cx="168423" cy="7145"/>
            </a:xfrm>
            <a:custGeom>
              <a:avLst/>
              <a:gdLst/>
              <a:ahLst/>
              <a:cxnLst/>
              <a:rect l="0" t="0" r="0" b="0"/>
              <a:pathLst>
                <a:path w="168423" h="7145">
                  <a:moveTo>
                    <a:pt x="4116" y="0"/>
                  </a:moveTo>
                  <a:lnTo>
                    <a:pt x="323" y="0"/>
                  </a:lnTo>
                  <a:lnTo>
                    <a:pt x="0" y="794"/>
                  </a:lnTo>
                  <a:lnTo>
                    <a:pt x="1758" y="3792"/>
                  </a:lnTo>
                  <a:lnTo>
                    <a:pt x="18586" y="6151"/>
                  </a:lnTo>
                  <a:lnTo>
                    <a:pt x="47473" y="6850"/>
                  </a:lnTo>
                  <a:lnTo>
                    <a:pt x="71804" y="7013"/>
                  </a:lnTo>
                  <a:lnTo>
                    <a:pt x="105928" y="7105"/>
                  </a:lnTo>
                  <a:lnTo>
                    <a:pt x="168422" y="7144"/>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305" name="SMARTInkShape-Group47"/>
          <p:cNvGrpSpPr/>
          <p:nvPr/>
        </p:nvGrpSpPr>
        <p:grpSpPr>
          <a:xfrm>
            <a:off x="5343525" y="5157788"/>
            <a:ext cx="2543176" cy="854999"/>
            <a:chOff x="5343525" y="5157788"/>
            <a:chExt cx="2543176" cy="854999"/>
          </a:xfrm>
        </p:grpSpPr>
        <p:sp>
          <p:nvSpPr>
            <p:cNvPr id="293" name="SMARTInkShape-246"/>
            <p:cNvSpPr/>
            <p:nvPr/>
          </p:nvSpPr>
          <p:spPr bwMode="auto">
            <a:xfrm>
              <a:off x="5343525" y="5157788"/>
              <a:ext cx="64295" cy="464344"/>
            </a:xfrm>
            <a:custGeom>
              <a:avLst/>
              <a:gdLst/>
              <a:ahLst/>
              <a:cxnLst/>
              <a:rect l="0" t="0" r="0" b="0"/>
              <a:pathLst>
                <a:path w="64295" h="464344">
                  <a:moveTo>
                    <a:pt x="0" y="0"/>
                  </a:moveTo>
                  <a:lnTo>
                    <a:pt x="5654" y="31083"/>
                  </a:lnTo>
                  <a:lnTo>
                    <a:pt x="6703" y="60009"/>
                  </a:lnTo>
                  <a:lnTo>
                    <a:pt x="9130" y="89482"/>
                  </a:lnTo>
                  <a:lnTo>
                    <a:pt x="13269" y="124567"/>
                  </a:lnTo>
                  <a:lnTo>
                    <a:pt x="14880" y="157161"/>
                  </a:lnTo>
                  <a:lnTo>
                    <a:pt x="19931" y="184061"/>
                  </a:lnTo>
                  <a:lnTo>
                    <a:pt x="25661" y="212139"/>
                  </a:lnTo>
                  <a:lnTo>
                    <a:pt x="28505" y="240567"/>
                  </a:lnTo>
                  <a:lnTo>
                    <a:pt x="34022" y="269099"/>
                  </a:lnTo>
                  <a:lnTo>
                    <a:pt x="40684" y="297661"/>
                  </a:lnTo>
                  <a:lnTo>
                    <a:pt x="46891" y="327820"/>
                  </a:lnTo>
                  <a:lnTo>
                    <a:pt x="48622" y="352866"/>
                  </a:lnTo>
                  <a:lnTo>
                    <a:pt x="53389" y="382365"/>
                  </a:lnTo>
                  <a:lnTo>
                    <a:pt x="56035" y="413771"/>
                  </a:lnTo>
                  <a:lnTo>
                    <a:pt x="64294" y="46434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4" name="SMARTInkShape-247"/>
            <p:cNvSpPr/>
            <p:nvPr/>
          </p:nvSpPr>
          <p:spPr bwMode="auto">
            <a:xfrm>
              <a:off x="5536419" y="5166822"/>
              <a:ext cx="127583" cy="498173"/>
            </a:xfrm>
            <a:custGeom>
              <a:avLst/>
              <a:gdLst/>
              <a:ahLst/>
              <a:cxnLst/>
              <a:rect l="0" t="0" r="0" b="0"/>
              <a:pathLst>
                <a:path w="127583" h="498173">
                  <a:moveTo>
                    <a:pt x="121431" y="119553"/>
                  </a:moveTo>
                  <a:lnTo>
                    <a:pt x="125223" y="111968"/>
                  </a:lnTo>
                  <a:lnTo>
                    <a:pt x="127582" y="95874"/>
                  </a:lnTo>
                  <a:lnTo>
                    <a:pt x="124488" y="76025"/>
                  </a:lnTo>
                  <a:lnTo>
                    <a:pt x="112216" y="43868"/>
                  </a:lnTo>
                  <a:lnTo>
                    <a:pt x="109398" y="31411"/>
                  </a:lnTo>
                  <a:lnTo>
                    <a:pt x="99679" y="20583"/>
                  </a:lnTo>
                  <a:lnTo>
                    <a:pt x="71361" y="4489"/>
                  </a:lnTo>
                  <a:lnTo>
                    <a:pt x="57559" y="0"/>
                  </a:lnTo>
                  <a:lnTo>
                    <a:pt x="47006" y="5300"/>
                  </a:lnTo>
                  <a:lnTo>
                    <a:pt x="20378" y="29072"/>
                  </a:lnTo>
                  <a:lnTo>
                    <a:pt x="13548" y="38594"/>
                  </a:lnTo>
                  <a:lnTo>
                    <a:pt x="7605" y="68254"/>
                  </a:lnTo>
                  <a:lnTo>
                    <a:pt x="1727" y="99983"/>
                  </a:lnTo>
                  <a:lnTo>
                    <a:pt x="503" y="129365"/>
                  </a:lnTo>
                  <a:lnTo>
                    <a:pt x="140" y="163206"/>
                  </a:lnTo>
                  <a:lnTo>
                    <a:pt x="33" y="198368"/>
                  </a:lnTo>
                  <a:lnTo>
                    <a:pt x="0" y="233922"/>
                  </a:lnTo>
                  <a:lnTo>
                    <a:pt x="2108" y="267476"/>
                  </a:lnTo>
                  <a:lnTo>
                    <a:pt x="5643" y="299643"/>
                  </a:lnTo>
                  <a:lnTo>
                    <a:pt x="8807" y="334308"/>
                  </a:lnTo>
                  <a:lnTo>
                    <a:pt x="14771" y="367599"/>
                  </a:lnTo>
                  <a:lnTo>
                    <a:pt x="21566" y="395454"/>
                  </a:lnTo>
                  <a:lnTo>
                    <a:pt x="27180" y="426200"/>
                  </a:lnTo>
                  <a:lnTo>
                    <a:pt x="31945" y="455592"/>
                  </a:lnTo>
                  <a:lnTo>
                    <a:pt x="42850" y="4981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5" name="SMARTInkShape-248"/>
            <p:cNvSpPr/>
            <p:nvPr/>
          </p:nvSpPr>
          <p:spPr bwMode="auto">
            <a:xfrm>
              <a:off x="5472113" y="5429250"/>
              <a:ext cx="128588" cy="42864"/>
            </a:xfrm>
            <a:custGeom>
              <a:avLst/>
              <a:gdLst/>
              <a:ahLst/>
              <a:cxnLst/>
              <a:rect l="0" t="0" r="0" b="0"/>
              <a:pathLst>
                <a:path w="128588" h="42864">
                  <a:moveTo>
                    <a:pt x="0" y="42863"/>
                  </a:moveTo>
                  <a:lnTo>
                    <a:pt x="32187" y="32920"/>
                  </a:lnTo>
                  <a:lnTo>
                    <a:pt x="66885" y="21376"/>
                  </a:lnTo>
                  <a:lnTo>
                    <a:pt x="128587" y="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6" name="SMARTInkShape-249"/>
            <p:cNvSpPr/>
            <p:nvPr/>
          </p:nvSpPr>
          <p:spPr bwMode="auto">
            <a:xfrm>
              <a:off x="5815013" y="5347749"/>
              <a:ext cx="178576" cy="553053"/>
            </a:xfrm>
            <a:custGeom>
              <a:avLst/>
              <a:gdLst/>
              <a:ahLst/>
              <a:cxnLst/>
              <a:rect l="0" t="0" r="0" b="0"/>
              <a:pathLst>
                <a:path w="178576" h="553053">
                  <a:moveTo>
                    <a:pt x="0" y="38639"/>
                  </a:moveTo>
                  <a:lnTo>
                    <a:pt x="3792" y="38639"/>
                  </a:lnTo>
                  <a:lnTo>
                    <a:pt x="4909" y="41020"/>
                  </a:lnTo>
                  <a:lnTo>
                    <a:pt x="6947" y="75987"/>
                  </a:lnTo>
                  <a:lnTo>
                    <a:pt x="7104" y="106635"/>
                  </a:lnTo>
                  <a:lnTo>
                    <a:pt x="10928" y="139823"/>
                  </a:lnTo>
                  <a:lnTo>
                    <a:pt x="13292" y="173041"/>
                  </a:lnTo>
                  <a:lnTo>
                    <a:pt x="17784" y="196642"/>
                  </a:lnTo>
                  <a:lnTo>
                    <a:pt x="32117" y="223748"/>
                  </a:lnTo>
                  <a:lnTo>
                    <a:pt x="40997" y="234945"/>
                  </a:lnTo>
                  <a:lnTo>
                    <a:pt x="45587" y="237772"/>
                  </a:lnTo>
                  <a:lnTo>
                    <a:pt x="50235" y="238863"/>
                  </a:lnTo>
                  <a:lnTo>
                    <a:pt x="66478" y="236606"/>
                  </a:lnTo>
                  <a:lnTo>
                    <a:pt x="72894" y="234910"/>
                  </a:lnTo>
                  <a:lnTo>
                    <a:pt x="86372" y="224560"/>
                  </a:lnTo>
                  <a:lnTo>
                    <a:pt x="115031" y="193591"/>
                  </a:lnTo>
                  <a:lnTo>
                    <a:pt x="134230" y="159792"/>
                  </a:lnTo>
                  <a:lnTo>
                    <a:pt x="144105" y="134772"/>
                  </a:lnTo>
                  <a:lnTo>
                    <a:pt x="149507" y="110205"/>
                  </a:lnTo>
                  <a:lnTo>
                    <a:pt x="153760" y="82351"/>
                  </a:lnTo>
                  <a:lnTo>
                    <a:pt x="156154" y="46740"/>
                  </a:lnTo>
                  <a:lnTo>
                    <a:pt x="156963" y="17162"/>
                  </a:lnTo>
                  <a:lnTo>
                    <a:pt x="156279" y="5281"/>
                  </a:lnTo>
                  <a:lnTo>
                    <a:pt x="154986" y="2112"/>
                  </a:lnTo>
                  <a:lnTo>
                    <a:pt x="153330" y="0"/>
                  </a:lnTo>
                  <a:lnTo>
                    <a:pt x="152226" y="973"/>
                  </a:lnTo>
                  <a:lnTo>
                    <a:pt x="151000" y="8405"/>
                  </a:lnTo>
                  <a:lnTo>
                    <a:pt x="155121" y="43191"/>
                  </a:lnTo>
                  <a:lnTo>
                    <a:pt x="157351" y="72707"/>
                  </a:lnTo>
                  <a:lnTo>
                    <a:pt x="161893" y="106236"/>
                  </a:lnTo>
                  <a:lnTo>
                    <a:pt x="164384" y="141305"/>
                  </a:lnTo>
                  <a:lnTo>
                    <a:pt x="167780" y="164966"/>
                  </a:lnTo>
                  <a:lnTo>
                    <a:pt x="169819" y="190828"/>
                  </a:lnTo>
                  <a:lnTo>
                    <a:pt x="170725" y="217403"/>
                  </a:lnTo>
                  <a:lnTo>
                    <a:pt x="171127" y="242444"/>
                  </a:lnTo>
                  <a:lnTo>
                    <a:pt x="173423" y="266802"/>
                  </a:lnTo>
                  <a:lnTo>
                    <a:pt x="176295" y="290857"/>
                  </a:lnTo>
                  <a:lnTo>
                    <a:pt x="177572" y="314777"/>
                  </a:lnTo>
                  <a:lnTo>
                    <a:pt x="178139" y="338638"/>
                  </a:lnTo>
                  <a:lnTo>
                    <a:pt x="178392" y="362471"/>
                  </a:lnTo>
                  <a:lnTo>
                    <a:pt x="178534" y="397408"/>
                  </a:lnTo>
                  <a:lnTo>
                    <a:pt x="178575" y="429015"/>
                  </a:lnTo>
                  <a:lnTo>
                    <a:pt x="177794" y="461575"/>
                  </a:lnTo>
                  <a:lnTo>
                    <a:pt x="172888" y="488596"/>
                  </a:lnTo>
                  <a:lnTo>
                    <a:pt x="165614" y="519446"/>
                  </a:lnTo>
                  <a:lnTo>
                    <a:pt x="153757" y="542785"/>
                  </a:lnTo>
                  <a:lnTo>
                    <a:pt x="144801" y="551893"/>
                  </a:lnTo>
                  <a:lnTo>
                    <a:pt x="139396" y="553052"/>
                  </a:lnTo>
                  <a:lnTo>
                    <a:pt x="127041" y="550106"/>
                  </a:lnTo>
                  <a:lnTo>
                    <a:pt x="110490" y="539523"/>
                  </a:lnTo>
                  <a:lnTo>
                    <a:pt x="78581" y="495839"/>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7" name="SMARTInkShape-250"/>
            <p:cNvSpPr/>
            <p:nvPr/>
          </p:nvSpPr>
          <p:spPr bwMode="auto">
            <a:xfrm>
              <a:off x="6065672" y="5372100"/>
              <a:ext cx="220829" cy="300039"/>
            </a:xfrm>
            <a:custGeom>
              <a:avLst/>
              <a:gdLst/>
              <a:ahLst/>
              <a:cxnLst/>
              <a:rect l="0" t="0" r="0" b="0"/>
              <a:pathLst>
                <a:path w="220829" h="300039">
                  <a:moveTo>
                    <a:pt x="56522" y="0"/>
                  </a:moveTo>
                  <a:lnTo>
                    <a:pt x="42787" y="33622"/>
                  </a:lnTo>
                  <a:lnTo>
                    <a:pt x="30908" y="64674"/>
                  </a:lnTo>
                  <a:lnTo>
                    <a:pt x="23356" y="91305"/>
                  </a:lnTo>
                  <a:lnTo>
                    <a:pt x="16091" y="119305"/>
                  </a:lnTo>
                  <a:lnTo>
                    <a:pt x="8912" y="147710"/>
                  </a:lnTo>
                  <a:lnTo>
                    <a:pt x="2551" y="175440"/>
                  </a:lnTo>
                  <a:lnTo>
                    <a:pt x="0" y="208662"/>
                  </a:lnTo>
                  <a:lnTo>
                    <a:pt x="248" y="244377"/>
                  </a:lnTo>
                  <a:lnTo>
                    <a:pt x="5099" y="262379"/>
                  </a:lnTo>
                  <a:lnTo>
                    <a:pt x="9326" y="267426"/>
                  </a:lnTo>
                  <a:lnTo>
                    <a:pt x="20200" y="267552"/>
                  </a:lnTo>
                  <a:lnTo>
                    <a:pt x="27544" y="266474"/>
                  </a:lnTo>
                  <a:lnTo>
                    <a:pt x="33235" y="262580"/>
                  </a:lnTo>
                  <a:lnTo>
                    <a:pt x="41674" y="249788"/>
                  </a:lnTo>
                  <a:lnTo>
                    <a:pt x="56135" y="214281"/>
                  </a:lnTo>
                  <a:lnTo>
                    <a:pt x="61434" y="190755"/>
                  </a:lnTo>
                  <a:lnTo>
                    <a:pt x="67017" y="158154"/>
                  </a:lnTo>
                  <a:lnTo>
                    <a:pt x="74969" y="123080"/>
                  </a:lnTo>
                  <a:lnTo>
                    <a:pt x="77863" y="94235"/>
                  </a:lnTo>
                  <a:lnTo>
                    <a:pt x="83395" y="62494"/>
                  </a:lnTo>
                  <a:lnTo>
                    <a:pt x="92375" y="31748"/>
                  </a:lnTo>
                  <a:lnTo>
                    <a:pt x="94711" y="25927"/>
                  </a:lnTo>
                  <a:lnTo>
                    <a:pt x="97063" y="22841"/>
                  </a:lnTo>
                  <a:lnTo>
                    <a:pt x="99425" y="21577"/>
                  </a:lnTo>
                  <a:lnTo>
                    <a:pt x="101792" y="21529"/>
                  </a:lnTo>
                  <a:lnTo>
                    <a:pt x="108657" y="27825"/>
                  </a:lnTo>
                  <a:lnTo>
                    <a:pt x="112710" y="32838"/>
                  </a:lnTo>
                  <a:lnTo>
                    <a:pt x="117213" y="46873"/>
                  </a:lnTo>
                  <a:lnTo>
                    <a:pt x="117631" y="76859"/>
                  </a:lnTo>
                  <a:lnTo>
                    <a:pt x="115431" y="103216"/>
                  </a:lnTo>
                  <a:lnTo>
                    <a:pt x="114454" y="133451"/>
                  </a:lnTo>
                  <a:lnTo>
                    <a:pt x="114019" y="163293"/>
                  </a:lnTo>
                  <a:lnTo>
                    <a:pt x="113826" y="191637"/>
                  </a:lnTo>
                  <a:lnTo>
                    <a:pt x="113740" y="217463"/>
                  </a:lnTo>
                  <a:lnTo>
                    <a:pt x="114479" y="249272"/>
                  </a:lnTo>
                  <a:lnTo>
                    <a:pt x="117470" y="260541"/>
                  </a:lnTo>
                  <a:lnTo>
                    <a:pt x="120967" y="263388"/>
                  </a:lnTo>
                  <a:lnTo>
                    <a:pt x="125679" y="264492"/>
                  </a:lnTo>
                  <a:lnTo>
                    <a:pt x="135677" y="263602"/>
                  </a:lnTo>
                  <a:lnTo>
                    <a:pt x="142766" y="260561"/>
                  </a:lnTo>
                  <a:lnTo>
                    <a:pt x="151220" y="254386"/>
                  </a:lnTo>
                  <a:lnTo>
                    <a:pt x="166097" y="223962"/>
                  </a:lnTo>
                  <a:lnTo>
                    <a:pt x="177503" y="193376"/>
                  </a:lnTo>
                  <a:lnTo>
                    <a:pt x="182855" y="169480"/>
                  </a:lnTo>
                  <a:lnTo>
                    <a:pt x="186558" y="142291"/>
                  </a:lnTo>
                  <a:lnTo>
                    <a:pt x="194920" y="108452"/>
                  </a:lnTo>
                  <a:lnTo>
                    <a:pt x="198070" y="82317"/>
                  </a:lnTo>
                  <a:lnTo>
                    <a:pt x="199004" y="50672"/>
                  </a:lnTo>
                  <a:lnTo>
                    <a:pt x="199319" y="20739"/>
                  </a:lnTo>
                  <a:lnTo>
                    <a:pt x="199381" y="3303"/>
                  </a:lnTo>
                  <a:lnTo>
                    <a:pt x="199394" y="31832"/>
                  </a:lnTo>
                  <a:lnTo>
                    <a:pt x="199396" y="58069"/>
                  </a:lnTo>
                  <a:lnTo>
                    <a:pt x="199397" y="92700"/>
                  </a:lnTo>
                  <a:lnTo>
                    <a:pt x="199397" y="123069"/>
                  </a:lnTo>
                  <a:lnTo>
                    <a:pt x="199397" y="155968"/>
                  </a:lnTo>
                  <a:lnTo>
                    <a:pt x="199397" y="187060"/>
                  </a:lnTo>
                  <a:lnTo>
                    <a:pt x="199397" y="216380"/>
                  </a:lnTo>
                  <a:lnTo>
                    <a:pt x="204307" y="248235"/>
                  </a:lnTo>
                  <a:lnTo>
                    <a:pt x="210039" y="279467"/>
                  </a:lnTo>
                  <a:lnTo>
                    <a:pt x="220828" y="30003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8" name="SMARTInkShape-251"/>
            <p:cNvSpPr/>
            <p:nvPr/>
          </p:nvSpPr>
          <p:spPr bwMode="auto">
            <a:xfrm>
              <a:off x="6357938" y="5286375"/>
              <a:ext cx="7144" cy="42864"/>
            </a:xfrm>
            <a:custGeom>
              <a:avLst/>
              <a:gdLst/>
              <a:ahLst/>
              <a:cxnLst/>
              <a:rect l="0" t="0" r="0" b="0"/>
              <a:pathLst>
                <a:path w="7144" h="42864">
                  <a:moveTo>
                    <a:pt x="0" y="0"/>
                  </a:moveTo>
                  <a:lnTo>
                    <a:pt x="7143" y="42863"/>
                  </a:lnTo>
                </a:path>
              </a:pathLst>
            </a:cu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9" name="SMARTInkShape-252"/>
            <p:cNvSpPr/>
            <p:nvPr/>
          </p:nvSpPr>
          <p:spPr bwMode="auto">
            <a:xfrm>
              <a:off x="6410972" y="5387056"/>
              <a:ext cx="289867" cy="253291"/>
            </a:xfrm>
            <a:custGeom>
              <a:avLst/>
              <a:gdLst/>
              <a:ahLst/>
              <a:cxnLst/>
              <a:rect l="0" t="0" r="0" b="0"/>
              <a:pathLst>
                <a:path w="289867" h="253291">
                  <a:moveTo>
                    <a:pt x="4116" y="249363"/>
                  </a:moveTo>
                  <a:lnTo>
                    <a:pt x="323" y="253155"/>
                  </a:lnTo>
                  <a:lnTo>
                    <a:pt x="0" y="252685"/>
                  </a:lnTo>
                  <a:lnTo>
                    <a:pt x="7209" y="221157"/>
                  </a:lnTo>
                  <a:lnTo>
                    <a:pt x="11253" y="186553"/>
                  </a:lnTo>
                  <a:lnTo>
                    <a:pt x="16755" y="154670"/>
                  </a:lnTo>
                  <a:lnTo>
                    <a:pt x="17915" y="127379"/>
                  </a:lnTo>
                  <a:lnTo>
                    <a:pt x="22099" y="93505"/>
                  </a:lnTo>
                  <a:lnTo>
                    <a:pt x="24865" y="63089"/>
                  </a:lnTo>
                  <a:lnTo>
                    <a:pt x="25413" y="31564"/>
                  </a:lnTo>
                  <a:lnTo>
                    <a:pt x="24693" y="20801"/>
                  </a:lnTo>
                  <a:lnTo>
                    <a:pt x="19388" y="8519"/>
                  </a:lnTo>
                  <a:lnTo>
                    <a:pt x="43851" y="27731"/>
                  </a:lnTo>
                  <a:lnTo>
                    <a:pt x="75289" y="44699"/>
                  </a:lnTo>
                  <a:lnTo>
                    <a:pt x="106277" y="65955"/>
                  </a:lnTo>
                  <a:lnTo>
                    <a:pt x="119140" y="74811"/>
                  </a:lnTo>
                  <a:lnTo>
                    <a:pt x="122706" y="79974"/>
                  </a:lnTo>
                  <a:lnTo>
                    <a:pt x="124996" y="110188"/>
                  </a:lnTo>
                  <a:lnTo>
                    <a:pt x="125448" y="138146"/>
                  </a:lnTo>
                  <a:lnTo>
                    <a:pt x="125538" y="169979"/>
                  </a:lnTo>
                  <a:lnTo>
                    <a:pt x="125556" y="200741"/>
                  </a:lnTo>
                  <a:lnTo>
                    <a:pt x="125558" y="228205"/>
                  </a:lnTo>
                  <a:lnTo>
                    <a:pt x="127940" y="234464"/>
                  </a:lnTo>
                  <a:lnTo>
                    <a:pt x="136937" y="245651"/>
                  </a:lnTo>
                  <a:lnTo>
                    <a:pt x="144639" y="251682"/>
                  </a:lnTo>
                  <a:lnTo>
                    <a:pt x="147804" y="253290"/>
                  </a:lnTo>
                  <a:lnTo>
                    <a:pt x="152296" y="252775"/>
                  </a:lnTo>
                  <a:lnTo>
                    <a:pt x="179615" y="240130"/>
                  </a:lnTo>
                  <a:lnTo>
                    <a:pt x="189536" y="226739"/>
                  </a:lnTo>
                  <a:lnTo>
                    <a:pt x="208840" y="193388"/>
                  </a:lnTo>
                  <a:lnTo>
                    <a:pt x="222237" y="163076"/>
                  </a:lnTo>
                  <a:lnTo>
                    <a:pt x="230052" y="136572"/>
                  </a:lnTo>
                  <a:lnTo>
                    <a:pt x="236601" y="108611"/>
                  </a:lnTo>
                  <a:lnTo>
                    <a:pt x="238893" y="81011"/>
                  </a:lnTo>
                  <a:lnTo>
                    <a:pt x="239669" y="49950"/>
                  </a:lnTo>
                  <a:lnTo>
                    <a:pt x="237686" y="28088"/>
                  </a:lnTo>
                  <a:lnTo>
                    <a:pt x="232071" y="10762"/>
                  </a:lnTo>
                  <a:lnTo>
                    <a:pt x="227667" y="4412"/>
                  </a:lnTo>
                  <a:lnTo>
                    <a:pt x="223063" y="1590"/>
                  </a:lnTo>
                  <a:lnTo>
                    <a:pt x="212217" y="0"/>
                  </a:lnTo>
                  <a:lnTo>
                    <a:pt x="208731" y="2952"/>
                  </a:lnTo>
                  <a:lnTo>
                    <a:pt x="202741" y="14699"/>
                  </a:lnTo>
                  <a:lnTo>
                    <a:pt x="194906" y="42955"/>
                  </a:lnTo>
                  <a:lnTo>
                    <a:pt x="191350" y="72670"/>
                  </a:lnTo>
                  <a:lnTo>
                    <a:pt x="190296" y="101583"/>
                  </a:lnTo>
                  <a:lnTo>
                    <a:pt x="193777" y="130258"/>
                  </a:lnTo>
                  <a:lnTo>
                    <a:pt x="197682" y="153565"/>
                  </a:lnTo>
                  <a:lnTo>
                    <a:pt x="204344" y="184995"/>
                  </a:lnTo>
                  <a:lnTo>
                    <a:pt x="209787" y="198530"/>
                  </a:lnTo>
                  <a:lnTo>
                    <a:pt x="222570" y="215075"/>
                  </a:lnTo>
                  <a:lnTo>
                    <a:pt x="234556" y="225128"/>
                  </a:lnTo>
                  <a:lnTo>
                    <a:pt x="289866" y="235075"/>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0" name="SMARTInkShape-253"/>
            <p:cNvSpPr/>
            <p:nvPr/>
          </p:nvSpPr>
          <p:spPr bwMode="auto">
            <a:xfrm>
              <a:off x="6786563" y="5358042"/>
              <a:ext cx="414338" cy="225713"/>
            </a:xfrm>
            <a:custGeom>
              <a:avLst/>
              <a:gdLst/>
              <a:ahLst/>
              <a:cxnLst/>
              <a:rect l="0" t="0" r="0" b="0"/>
              <a:pathLst>
                <a:path w="414338" h="225713">
                  <a:moveTo>
                    <a:pt x="0" y="14058"/>
                  </a:moveTo>
                  <a:lnTo>
                    <a:pt x="31083" y="8404"/>
                  </a:lnTo>
                  <a:lnTo>
                    <a:pt x="64243" y="7355"/>
                  </a:lnTo>
                  <a:lnTo>
                    <a:pt x="91258" y="6317"/>
                  </a:lnTo>
                  <a:lnTo>
                    <a:pt x="124317" y="2063"/>
                  </a:lnTo>
                  <a:lnTo>
                    <a:pt x="153427" y="1244"/>
                  </a:lnTo>
                  <a:lnTo>
                    <a:pt x="187116" y="5559"/>
                  </a:lnTo>
                  <a:lnTo>
                    <a:pt x="216837" y="8629"/>
                  </a:lnTo>
                  <a:lnTo>
                    <a:pt x="248663" y="14566"/>
                  </a:lnTo>
                  <a:lnTo>
                    <a:pt x="280276" y="19891"/>
                  </a:lnTo>
                  <a:lnTo>
                    <a:pt x="289607" y="20943"/>
                  </a:lnTo>
                  <a:lnTo>
                    <a:pt x="287994" y="21087"/>
                  </a:lnTo>
                  <a:lnTo>
                    <a:pt x="262268" y="1305"/>
                  </a:lnTo>
                  <a:lnTo>
                    <a:pt x="255808" y="0"/>
                  </a:lnTo>
                  <a:lnTo>
                    <a:pt x="242279" y="2783"/>
                  </a:lnTo>
                  <a:lnTo>
                    <a:pt x="230446" y="11429"/>
                  </a:lnTo>
                  <a:lnTo>
                    <a:pt x="225068" y="17067"/>
                  </a:lnTo>
                  <a:lnTo>
                    <a:pt x="213706" y="47758"/>
                  </a:lnTo>
                  <a:lnTo>
                    <a:pt x="209105" y="75637"/>
                  </a:lnTo>
                  <a:lnTo>
                    <a:pt x="203950" y="110356"/>
                  </a:lnTo>
                  <a:lnTo>
                    <a:pt x="201188" y="143221"/>
                  </a:lnTo>
                  <a:lnTo>
                    <a:pt x="207953" y="173067"/>
                  </a:lnTo>
                  <a:lnTo>
                    <a:pt x="216220" y="198226"/>
                  </a:lnTo>
                  <a:lnTo>
                    <a:pt x="225479" y="209152"/>
                  </a:lnTo>
                  <a:lnTo>
                    <a:pt x="231282" y="213177"/>
                  </a:lnTo>
                  <a:lnTo>
                    <a:pt x="236737" y="214273"/>
                  </a:lnTo>
                  <a:lnTo>
                    <a:pt x="241962" y="213416"/>
                  </a:lnTo>
                  <a:lnTo>
                    <a:pt x="247033" y="211257"/>
                  </a:lnTo>
                  <a:lnTo>
                    <a:pt x="256901" y="200392"/>
                  </a:lnTo>
                  <a:lnTo>
                    <a:pt x="272378" y="171338"/>
                  </a:lnTo>
                  <a:lnTo>
                    <a:pt x="283078" y="142669"/>
                  </a:lnTo>
                  <a:lnTo>
                    <a:pt x="290720" y="114075"/>
                  </a:lnTo>
                  <a:lnTo>
                    <a:pt x="296257" y="85497"/>
                  </a:lnTo>
                  <a:lnTo>
                    <a:pt x="299290" y="56921"/>
                  </a:lnTo>
                  <a:lnTo>
                    <a:pt x="299971" y="21349"/>
                  </a:lnTo>
                  <a:lnTo>
                    <a:pt x="300028" y="15018"/>
                  </a:lnTo>
                  <a:lnTo>
                    <a:pt x="305690" y="35381"/>
                  </a:lnTo>
                  <a:lnTo>
                    <a:pt x="306886" y="69687"/>
                  </a:lnTo>
                  <a:lnTo>
                    <a:pt x="310886" y="101008"/>
                  </a:lnTo>
                  <a:lnTo>
                    <a:pt x="314913" y="127050"/>
                  </a:lnTo>
                  <a:lnTo>
                    <a:pt x="319349" y="153970"/>
                  </a:lnTo>
                  <a:lnTo>
                    <a:pt x="327102" y="183307"/>
                  </a:lnTo>
                  <a:lnTo>
                    <a:pt x="341425" y="214912"/>
                  </a:lnTo>
                  <a:lnTo>
                    <a:pt x="344298" y="219398"/>
                  </a:lnTo>
                  <a:lnTo>
                    <a:pt x="349388" y="222389"/>
                  </a:lnTo>
                  <a:lnTo>
                    <a:pt x="363510" y="225712"/>
                  </a:lnTo>
                  <a:lnTo>
                    <a:pt x="370133" y="224216"/>
                  </a:lnTo>
                  <a:lnTo>
                    <a:pt x="387834" y="210736"/>
                  </a:lnTo>
                  <a:lnTo>
                    <a:pt x="414337" y="1855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1" name="SMARTInkShape-254"/>
            <p:cNvSpPr/>
            <p:nvPr/>
          </p:nvSpPr>
          <p:spPr bwMode="auto">
            <a:xfrm>
              <a:off x="7201488" y="5252642"/>
              <a:ext cx="49419" cy="366621"/>
            </a:xfrm>
            <a:custGeom>
              <a:avLst/>
              <a:gdLst/>
              <a:ahLst/>
              <a:cxnLst/>
              <a:rect l="0" t="0" r="0" b="0"/>
              <a:pathLst>
                <a:path w="49419" h="366621">
                  <a:moveTo>
                    <a:pt x="13700" y="12302"/>
                  </a:moveTo>
                  <a:lnTo>
                    <a:pt x="1398" y="0"/>
                  </a:lnTo>
                  <a:lnTo>
                    <a:pt x="0" y="13772"/>
                  </a:lnTo>
                  <a:lnTo>
                    <a:pt x="1606" y="48214"/>
                  </a:lnTo>
                  <a:lnTo>
                    <a:pt x="5578" y="76634"/>
                  </a:lnTo>
                  <a:lnTo>
                    <a:pt x="11273" y="111675"/>
                  </a:lnTo>
                  <a:lnTo>
                    <a:pt x="12980" y="144492"/>
                  </a:lnTo>
                  <a:lnTo>
                    <a:pt x="13486" y="179351"/>
                  </a:lnTo>
                  <a:lnTo>
                    <a:pt x="13637" y="214021"/>
                  </a:lnTo>
                  <a:lnTo>
                    <a:pt x="13681" y="245549"/>
                  </a:lnTo>
                  <a:lnTo>
                    <a:pt x="14488" y="280467"/>
                  </a:lnTo>
                  <a:lnTo>
                    <a:pt x="17489" y="306905"/>
                  </a:lnTo>
                  <a:lnTo>
                    <a:pt x="19850" y="340980"/>
                  </a:lnTo>
                  <a:lnTo>
                    <a:pt x="20756" y="366620"/>
                  </a:lnTo>
                  <a:lnTo>
                    <a:pt x="31439" y="346903"/>
                  </a:lnTo>
                  <a:lnTo>
                    <a:pt x="49418" y="290908"/>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2" name="SMARTInkShape-255"/>
            <p:cNvSpPr/>
            <p:nvPr/>
          </p:nvSpPr>
          <p:spPr bwMode="auto">
            <a:xfrm>
              <a:off x="7246350" y="5357813"/>
              <a:ext cx="197439" cy="228601"/>
            </a:xfrm>
            <a:custGeom>
              <a:avLst/>
              <a:gdLst/>
              <a:ahLst/>
              <a:cxnLst/>
              <a:rect l="0" t="0" r="0" b="0"/>
              <a:pathLst>
                <a:path w="197439" h="228601">
                  <a:moveTo>
                    <a:pt x="75994" y="0"/>
                  </a:moveTo>
                  <a:lnTo>
                    <a:pt x="64587" y="15522"/>
                  </a:lnTo>
                  <a:lnTo>
                    <a:pt x="52418" y="26736"/>
                  </a:lnTo>
                  <a:lnTo>
                    <a:pt x="36559" y="55287"/>
                  </a:lnTo>
                  <a:lnTo>
                    <a:pt x="18551" y="87296"/>
                  </a:lnTo>
                  <a:lnTo>
                    <a:pt x="3234" y="118726"/>
                  </a:lnTo>
                  <a:lnTo>
                    <a:pt x="0" y="131083"/>
                  </a:lnTo>
                  <a:lnTo>
                    <a:pt x="1972" y="150758"/>
                  </a:lnTo>
                  <a:lnTo>
                    <a:pt x="5214" y="156068"/>
                  </a:lnTo>
                  <a:lnTo>
                    <a:pt x="15167" y="164084"/>
                  </a:lnTo>
                  <a:lnTo>
                    <a:pt x="41743" y="173059"/>
                  </a:lnTo>
                  <a:lnTo>
                    <a:pt x="74754" y="176954"/>
                  </a:lnTo>
                  <a:lnTo>
                    <a:pt x="102084" y="178107"/>
                  </a:lnTo>
                  <a:lnTo>
                    <a:pt x="129056" y="170865"/>
                  </a:lnTo>
                  <a:lnTo>
                    <a:pt x="158437" y="151745"/>
                  </a:lnTo>
                  <a:lnTo>
                    <a:pt x="174388" y="137042"/>
                  </a:lnTo>
                  <a:lnTo>
                    <a:pt x="179256" y="128111"/>
                  </a:lnTo>
                  <a:lnTo>
                    <a:pt x="187547" y="94893"/>
                  </a:lnTo>
                  <a:lnTo>
                    <a:pt x="189933" y="67255"/>
                  </a:lnTo>
                  <a:lnTo>
                    <a:pt x="186394" y="52559"/>
                  </a:lnTo>
                  <a:lnTo>
                    <a:pt x="185313" y="50120"/>
                  </a:lnTo>
                  <a:lnTo>
                    <a:pt x="184592" y="49288"/>
                  </a:lnTo>
                  <a:lnTo>
                    <a:pt x="184111" y="49527"/>
                  </a:lnTo>
                  <a:lnTo>
                    <a:pt x="178430" y="84131"/>
                  </a:lnTo>
                  <a:lnTo>
                    <a:pt x="177084" y="109622"/>
                  </a:lnTo>
                  <a:lnTo>
                    <a:pt x="176485" y="136827"/>
                  </a:lnTo>
                  <a:lnTo>
                    <a:pt x="176148" y="170451"/>
                  </a:lnTo>
                  <a:lnTo>
                    <a:pt x="179827" y="203620"/>
                  </a:lnTo>
                  <a:lnTo>
                    <a:pt x="197438" y="228600"/>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3" name="SMARTInkShape-256"/>
            <p:cNvSpPr/>
            <p:nvPr/>
          </p:nvSpPr>
          <p:spPr bwMode="auto">
            <a:xfrm>
              <a:off x="7529513" y="5314950"/>
              <a:ext cx="135732" cy="271464"/>
            </a:xfrm>
            <a:custGeom>
              <a:avLst/>
              <a:gdLst/>
              <a:ahLst/>
              <a:cxnLst/>
              <a:rect l="0" t="0" r="0" b="0"/>
              <a:pathLst>
                <a:path w="135732" h="271464">
                  <a:moveTo>
                    <a:pt x="0" y="0"/>
                  </a:moveTo>
                  <a:lnTo>
                    <a:pt x="0" y="33585"/>
                  </a:lnTo>
                  <a:lnTo>
                    <a:pt x="4909" y="60521"/>
                  </a:lnTo>
                  <a:lnTo>
                    <a:pt x="7275" y="93603"/>
                  </a:lnTo>
                  <a:lnTo>
                    <a:pt x="11856" y="120338"/>
                  </a:lnTo>
                  <a:lnTo>
                    <a:pt x="13567" y="150397"/>
                  </a:lnTo>
                  <a:lnTo>
                    <a:pt x="13968" y="178233"/>
                  </a:lnTo>
                  <a:lnTo>
                    <a:pt x="14192" y="206180"/>
                  </a:lnTo>
                  <a:lnTo>
                    <a:pt x="14268" y="238870"/>
                  </a:lnTo>
                  <a:lnTo>
                    <a:pt x="14285" y="258785"/>
                  </a:lnTo>
                  <a:lnTo>
                    <a:pt x="14287" y="224080"/>
                  </a:lnTo>
                  <a:lnTo>
                    <a:pt x="14287" y="191283"/>
                  </a:lnTo>
                  <a:lnTo>
                    <a:pt x="18080" y="158258"/>
                  </a:lnTo>
                  <a:lnTo>
                    <a:pt x="21563" y="123101"/>
                  </a:lnTo>
                  <a:lnTo>
                    <a:pt x="29071" y="87699"/>
                  </a:lnTo>
                  <a:lnTo>
                    <a:pt x="38198" y="57540"/>
                  </a:lnTo>
                  <a:lnTo>
                    <a:pt x="49065" y="35834"/>
                  </a:lnTo>
                  <a:lnTo>
                    <a:pt x="62338" y="21906"/>
                  </a:lnTo>
                  <a:lnTo>
                    <a:pt x="68546" y="20955"/>
                  </a:lnTo>
                  <a:lnTo>
                    <a:pt x="83911" y="24130"/>
                  </a:lnTo>
                  <a:lnTo>
                    <a:pt x="97089" y="32950"/>
                  </a:lnTo>
                  <a:lnTo>
                    <a:pt x="106650" y="44013"/>
                  </a:lnTo>
                  <a:lnTo>
                    <a:pt x="117084" y="72686"/>
                  </a:lnTo>
                  <a:lnTo>
                    <a:pt x="121622" y="94747"/>
                  </a:lnTo>
                  <a:lnTo>
                    <a:pt x="125492" y="120691"/>
                  </a:lnTo>
                  <a:lnTo>
                    <a:pt x="127670" y="152353"/>
                  </a:lnTo>
                  <a:lnTo>
                    <a:pt x="128315" y="179550"/>
                  </a:lnTo>
                  <a:lnTo>
                    <a:pt x="128466" y="203625"/>
                  </a:lnTo>
                  <a:lnTo>
                    <a:pt x="135731" y="271463"/>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4" name="SMARTInkShape-257"/>
            <p:cNvSpPr/>
            <p:nvPr/>
          </p:nvSpPr>
          <p:spPr bwMode="auto">
            <a:xfrm>
              <a:off x="7646084" y="5348785"/>
              <a:ext cx="240617" cy="664002"/>
            </a:xfrm>
            <a:custGeom>
              <a:avLst/>
              <a:gdLst/>
              <a:ahLst/>
              <a:cxnLst/>
              <a:rect l="0" t="0" r="0" b="0"/>
              <a:pathLst>
                <a:path w="240617" h="664002">
                  <a:moveTo>
                    <a:pt x="176322" y="59034"/>
                  </a:moveTo>
                  <a:lnTo>
                    <a:pt x="176322" y="72034"/>
                  </a:lnTo>
                  <a:lnTo>
                    <a:pt x="174205" y="42208"/>
                  </a:lnTo>
                  <a:lnTo>
                    <a:pt x="169825" y="30125"/>
                  </a:lnTo>
                  <a:lnTo>
                    <a:pt x="158433" y="15191"/>
                  </a:lnTo>
                  <a:lnTo>
                    <a:pt x="144211" y="5385"/>
                  </a:lnTo>
                  <a:lnTo>
                    <a:pt x="131889" y="0"/>
                  </a:lnTo>
                  <a:lnTo>
                    <a:pt x="125268" y="628"/>
                  </a:lnTo>
                  <a:lnTo>
                    <a:pt x="111563" y="7676"/>
                  </a:lnTo>
                  <a:lnTo>
                    <a:pt x="90459" y="25031"/>
                  </a:lnTo>
                  <a:lnTo>
                    <a:pt x="80482" y="42599"/>
                  </a:lnTo>
                  <a:lnTo>
                    <a:pt x="70402" y="72685"/>
                  </a:lnTo>
                  <a:lnTo>
                    <a:pt x="63677" y="107503"/>
                  </a:lnTo>
                  <a:lnTo>
                    <a:pt x="63143" y="137312"/>
                  </a:lnTo>
                  <a:lnTo>
                    <a:pt x="71974" y="168247"/>
                  </a:lnTo>
                  <a:lnTo>
                    <a:pt x="84978" y="197111"/>
                  </a:lnTo>
                  <a:lnTo>
                    <a:pt x="100310" y="213100"/>
                  </a:lnTo>
                  <a:lnTo>
                    <a:pt x="112348" y="220306"/>
                  </a:lnTo>
                  <a:lnTo>
                    <a:pt x="124735" y="222441"/>
                  </a:lnTo>
                  <a:lnTo>
                    <a:pt x="135932" y="218707"/>
                  </a:lnTo>
                  <a:lnTo>
                    <a:pt x="148846" y="210169"/>
                  </a:lnTo>
                  <a:lnTo>
                    <a:pt x="168710" y="186717"/>
                  </a:lnTo>
                  <a:lnTo>
                    <a:pt x="183416" y="157367"/>
                  </a:lnTo>
                  <a:lnTo>
                    <a:pt x="193422" y="127788"/>
                  </a:lnTo>
                  <a:lnTo>
                    <a:pt x="206006" y="102053"/>
                  </a:lnTo>
                  <a:lnTo>
                    <a:pt x="208018" y="99620"/>
                  </a:lnTo>
                  <a:lnTo>
                    <a:pt x="209359" y="99585"/>
                  </a:lnTo>
                  <a:lnTo>
                    <a:pt x="210253" y="101149"/>
                  </a:lnTo>
                  <a:lnTo>
                    <a:pt x="210849" y="103779"/>
                  </a:lnTo>
                  <a:lnTo>
                    <a:pt x="206230" y="138010"/>
                  </a:lnTo>
                  <a:lnTo>
                    <a:pt x="205292" y="171335"/>
                  </a:lnTo>
                  <a:lnTo>
                    <a:pt x="205014" y="203433"/>
                  </a:lnTo>
                  <a:lnTo>
                    <a:pt x="204949" y="227192"/>
                  </a:lnTo>
                  <a:lnTo>
                    <a:pt x="204921" y="253627"/>
                  </a:lnTo>
                  <a:lnTo>
                    <a:pt x="207024" y="279134"/>
                  </a:lnTo>
                  <a:lnTo>
                    <a:pt x="209812" y="304494"/>
                  </a:lnTo>
                  <a:lnTo>
                    <a:pt x="211050" y="331640"/>
                  </a:lnTo>
                  <a:lnTo>
                    <a:pt x="211601" y="357463"/>
                  </a:lnTo>
                  <a:lnTo>
                    <a:pt x="211845" y="382963"/>
                  </a:lnTo>
                  <a:lnTo>
                    <a:pt x="211954" y="410171"/>
                  </a:lnTo>
                  <a:lnTo>
                    <a:pt x="214119" y="436022"/>
                  </a:lnTo>
                  <a:lnTo>
                    <a:pt x="216140" y="460740"/>
                  </a:lnTo>
                  <a:lnTo>
                    <a:pt x="214392" y="484955"/>
                  </a:lnTo>
                  <a:lnTo>
                    <a:pt x="213086" y="508947"/>
                  </a:lnTo>
                  <a:lnTo>
                    <a:pt x="212350" y="542650"/>
                  </a:lnTo>
                  <a:lnTo>
                    <a:pt x="210016" y="570627"/>
                  </a:lnTo>
                  <a:lnTo>
                    <a:pt x="202180" y="593998"/>
                  </a:lnTo>
                  <a:lnTo>
                    <a:pt x="185310" y="623229"/>
                  </a:lnTo>
                  <a:lnTo>
                    <a:pt x="167608" y="644774"/>
                  </a:lnTo>
                  <a:lnTo>
                    <a:pt x="147282" y="658654"/>
                  </a:lnTo>
                  <a:lnTo>
                    <a:pt x="118593" y="664001"/>
                  </a:lnTo>
                  <a:lnTo>
                    <a:pt x="92543" y="661793"/>
                  </a:lnTo>
                  <a:lnTo>
                    <a:pt x="62158" y="652320"/>
                  </a:lnTo>
                  <a:lnTo>
                    <a:pt x="45943" y="641804"/>
                  </a:lnTo>
                  <a:lnTo>
                    <a:pt x="32650" y="626811"/>
                  </a:lnTo>
                  <a:lnTo>
                    <a:pt x="13368" y="593977"/>
                  </a:lnTo>
                  <a:lnTo>
                    <a:pt x="2715" y="567314"/>
                  </a:lnTo>
                  <a:lnTo>
                    <a:pt x="0" y="539659"/>
                  </a:lnTo>
                  <a:lnTo>
                    <a:pt x="3075" y="511357"/>
                  </a:lnTo>
                  <a:lnTo>
                    <a:pt x="5927" y="483656"/>
                  </a:lnTo>
                  <a:lnTo>
                    <a:pt x="20309" y="450444"/>
                  </a:lnTo>
                  <a:lnTo>
                    <a:pt x="38436" y="417337"/>
                  </a:lnTo>
                  <a:lnTo>
                    <a:pt x="62214" y="383751"/>
                  </a:lnTo>
                  <a:lnTo>
                    <a:pt x="95512" y="351258"/>
                  </a:lnTo>
                  <a:lnTo>
                    <a:pt x="125876" y="328923"/>
                  </a:lnTo>
                  <a:lnTo>
                    <a:pt x="154804" y="311341"/>
                  </a:lnTo>
                  <a:lnTo>
                    <a:pt x="185688" y="296665"/>
                  </a:lnTo>
                  <a:lnTo>
                    <a:pt x="220027" y="277210"/>
                  </a:lnTo>
                  <a:lnTo>
                    <a:pt x="240616" y="273346"/>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06" name="SMARTInkShape-258"/>
          <p:cNvSpPr/>
          <p:nvPr/>
        </p:nvSpPr>
        <p:spPr bwMode="auto">
          <a:xfrm>
            <a:off x="6879470" y="5207794"/>
            <a:ext cx="35681" cy="442913"/>
          </a:xfrm>
          <a:custGeom>
            <a:avLst/>
            <a:gdLst/>
            <a:ahLst/>
            <a:cxnLst/>
            <a:rect l="0" t="0" r="0" b="0"/>
            <a:pathLst>
              <a:path w="35681" h="442913">
                <a:moveTo>
                  <a:pt x="7105" y="0"/>
                </a:moveTo>
                <a:lnTo>
                  <a:pt x="3312" y="3792"/>
                </a:lnTo>
                <a:lnTo>
                  <a:pt x="623" y="34204"/>
                </a:lnTo>
                <a:lnTo>
                  <a:pt x="157" y="64550"/>
                </a:lnTo>
                <a:lnTo>
                  <a:pt x="48" y="92453"/>
                </a:lnTo>
                <a:lnTo>
                  <a:pt x="0" y="119142"/>
                </a:lnTo>
                <a:lnTo>
                  <a:pt x="772" y="144234"/>
                </a:lnTo>
                <a:lnTo>
                  <a:pt x="3761" y="168614"/>
                </a:lnTo>
                <a:lnTo>
                  <a:pt x="5619" y="192679"/>
                </a:lnTo>
                <a:lnTo>
                  <a:pt x="6445" y="217397"/>
                </a:lnTo>
                <a:lnTo>
                  <a:pt x="6811" y="244258"/>
                </a:lnTo>
                <a:lnTo>
                  <a:pt x="9091" y="269955"/>
                </a:lnTo>
                <a:lnTo>
                  <a:pt x="12720" y="304618"/>
                </a:lnTo>
                <a:lnTo>
                  <a:pt x="13796" y="337113"/>
                </a:lnTo>
                <a:lnTo>
                  <a:pt x="14115" y="367644"/>
                </a:lnTo>
                <a:lnTo>
                  <a:pt x="16325" y="396004"/>
                </a:lnTo>
                <a:lnTo>
                  <a:pt x="24185" y="429766"/>
                </a:lnTo>
                <a:lnTo>
                  <a:pt x="35680" y="44291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309" name="SMARTInkShape-Group49"/>
          <p:cNvGrpSpPr/>
          <p:nvPr/>
        </p:nvGrpSpPr>
        <p:grpSpPr>
          <a:xfrm>
            <a:off x="8093869" y="5169272"/>
            <a:ext cx="863636" cy="438573"/>
            <a:chOff x="8093869" y="5169272"/>
            <a:chExt cx="863636" cy="438573"/>
          </a:xfrm>
        </p:grpSpPr>
        <p:sp>
          <p:nvSpPr>
            <p:cNvPr id="307" name="SMARTInkShape-259"/>
            <p:cNvSpPr/>
            <p:nvPr/>
          </p:nvSpPr>
          <p:spPr bwMode="auto">
            <a:xfrm>
              <a:off x="8093869" y="5336862"/>
              <a:ext cx="378620" cy="270983"/>
            </a:xfrm>
            <a:custGeom>
              <a:avLst/>
              <a:gdLst/>
              <a:ahLst/>
              <a:cxnLst/>
              <a:rect l="0" t="0" r="0" b="0"/>
              <a:pathLst>
                <a:path w="378620" h="270983">
                  <a:moveTo>
                    <a:pt x="0" y="6663"/>
                  </a:moveTo>
                  <a:lnTo>
                    <a:pt x="794" y="13954"/>
                  </a:lnTo>
                  <a:lnTo>
                    <a:pt x="11391" y="46843"/>
                  </a:lnTo>
                  <a:lnTo>
                    <a:pt x="14223" y="75277"/>
                  </a:lnTo>
                  <a:lnTo>
                    <a:pt x="19737" y="103370"/>
                  </a:lnTo>
                  <a:lnTo>
                    <a:pt x="26593" y="136714"/>
                  </a:lnTo>
                  <a:lnTo>
                    <a:pt x="27988" y="168492"/>
                  </a:lnTo>
                  <a:lnTo>
                    <a:pt x="28401" y="201721"/>
                  </a:lnTo>
                  <a:lnTo>
                    <a:pt x="28552" y="236050"/>
                  </a:lnTo>
                  <a:lnTo>
                    <a:pt x="28572" y="257455"/>
                  </a:lnTo>
                  <a:lnTo>
                    <a:pt x="27779" y="257201"/>
                  </a:lnTo>
                  <a:lnTo>
                    <a:pt x="24782" y="250570"/>
                  </a:lnTo>
                  <a:lnTo>
                    <a:pt x="21872" y="220169"/>
                  </a:lnTo>
                  <a:lnTo>
                    <a:pt x="21562" y="192955"/>
                  </a:lnTo>
                  <a:lnTo>
                    <a:pt x="21470" y="158962"/>
                  </a:lnTo>
                  <a:lnTo>
                    <a:pt x="21443" y="128783"/>
                  </a:lnTo>
                  <a:lnTo>
                    <a:pt x="25225" y="93933"/>
                  </a:lnTo>
                  <a:lnTo>
                    <a:pt x="29501" y="59209"/>
                  </a:lnTo>
                  <a:lnTo>
                    <a:pt x="43985" y="28596"/>
                  </a:lnTo>
                  <a:lnTo>
                    <a:pt x="52093" y="17205"/>
                  </a:lnTo>
                  <a:lnTo>
                    <a:pt x="55366" y="15278"/>
                  </a:lnTo>
                  <a:lnTo>
                    <a:pt x="58342" y="14788"/>
                  </a:lnTo>
                  <a:lnTo>
                    <a:pt x="61119" y="15254"/>
                  </a:lnTo>
                  <a:lnTo>
                    <a:pt x="66323" y="17889"/>
                  </a:lnTo>
                  <a:lnTo>
                    <a:pt x="94714" y="52417"/>
                  </a:lnTo>
                  <a:lnTo>
                    <a:pt x="109154" y="85625"/>
                  </a:lnTo>
                  <a:lnTo>
                    <a:pt x="118986" y="117069"/>
                  </a:lnTo>
                  <a:lnTo>
                    <a:pt x="123791" y="143310"/>
                  </a:lnTo>
                  <a:lnTo>
                    <a:pt x="126456" y="171376"/>
                  </a:lnTo>
                  <a:lnTo>
                    <a:pt x="127956" y="205486"/>
                  </a:lnTo>
                  <a:lnTo>
                    <a:pt x="128532" y="239557"/>
                  </a:lnTo>
                  <a:lnTo>
                    <a:pt x="128571" y="244473"/>
                  </a:lnTo>
                  <a:lnTo>
                    <a:pt x="129379" y="213369"/>
                  </a:lnTo>
                  <a:lnTo>
                    <a:pt x="132379" y="189020"/>
                  </a:lnTo>
                  <a:lnTo>
                    <a:pt x="134738" y="156121"/>
                  </a:lnTo>
                  <a:lnTo>
                    <a:pt x="135436" y="126265"/>
                  </a:lnTo>
                  <a:lnTo>
                    <a:pt x="141376" y="92641"/>
                  </a:lnTo>
                  <a:lnTo>
                    <a:pt x="147899" y="65564"/>
                  </a:lnTo>
                  <a:lnTo>
                    <a:pt x="157038" y="31008"/>
                  </a:lnTo>
                  <a:lnTo>
                    <a:pt x="160547" y="25949"/>
                  </a:lnTo>
                  <a:lnTo>
                    <a:pt x="164752" y="23172"/>
                  </a:lnTo>
                  <a:lnTo>
                    <a:pt x="166984" y="22432"/>
                  </a:lnTo>
                  <a:lnTo>
                    <a:pt x="168472" y="22732"/>
                  </a:lnTo>
                  <a:lnTo>
                    <a:pt x="169465" y="23726"/>
                  </a:lnTo>
                  <a:lnTo>
                    <a:pt x="170127" y="25182"/>
                  </a:lnTo>
                  <a:lnTo>
                    <a:pt x="184701" y="45369"/>
                  </a:lnTo>
                  <a:lnTo>
                    <a:pt x="192574" y="71048"/>
                  </a:lnTo>
                  <a:lnTo>
                    <a:pt x="199934" y="102470"/>
                  </a:lnTo>
                  <a:lnTo>
                    <a:pt x="207141" y="128977"/>
                  </a:lnTo>
                  <a:lnTo>
                    <a:pt x="216688" y="162586"/>
                  </a:lnTo>
                  <a:lnTo>
                    <a:pt x="234254" y="197265"/>
                  </a:lnTo>
                  <a:lnTo>
                    <a:pt x="248767" y="218144"/>
                  </a:lnTo>
                  <a:lnTo>
                    <a:pt x="282473" y="243338"/>
                  </a:lnTo>
                  <a:lnTo>
                    <a:pt x="294612" y="244673"/>
                  </a:lnTo>
                  <a:lnTo>
                    <a:pt x="312717" y="240961"/>
                  </a:lnTo>
                  <a:lnTo>
                    <a:pt x="318015" y="239062"/>
                  </a:lnTo>
                  <a:lnTo>
                    <a:pt x="328136" y="228485"/>
                  </a:lnTo>
                  <a:lnTo>
                    <a:pt x="351568" y="196564"/>
                  </a:lnTo>
                  <a:lnTo>
                    <a:pt x="363692" y="162767"/>
                  </a:lnTo>
                  <a:lnTo>
                    <a:pt x="369169" y="134937"/>
                  </a:lnTo>
                  <a:lnTo>
                    <a:pt x="370792" y="106582"/>
                  </a:lnTo>
                  <a:lnTo>
                    <a:pt x="371272" y="73840"/>
                  </a:lnTo>
                  <a:lnTo>
                    <a:pt x="369797" y="49219"/>
                  </a:lnTo>
                  <a:lnTo>
                    <a:pt x="360041" y="19096"/>
                  </a:lnTo>
                  <a:lnTo>
                    <a:pt x="351577" y="5310"/>
                  </a:lnTo>
                  <a:lnTo>
                    <a:pt x="346303" y="1792"/>
                  </a:lnTo>
                  <a:lnTo>
                    <a:pt x="334093" y="0"/>
                  </a:lnTo>
                  <a:lnTo>
                    <a:pt x="328298" y="3015"/>
                  </a:lnTo>
                  <a:lnTo>
                    <a:pt x="317625" y="14831"/>
                  </a:lnTo>
                  <a:lnTo>
                    <a:pt x="306483" y="35541"/>
                  </a:lnTo>
                  <a:lnTo>
                    <a:pt x="301310" y="69576"/>
                  </a:lnTo>
                  <a:lnTo>
                    <a:pt x="300415" y="97447"/>
                  </a:lnTo>
                  <a:lnTo>
                    <a:pt x="300149" y="125813"/>
                  </a:lnTo>
                  <a:lnTo>
                    <a:pt x="300864" y="154327"/>
                  </a:lnTo>
                  <a:lnTo>
                    <a:pt x="305750" y="182090"/>
                  </a:lnTo>
                  <a:lnTo>
                    <a:pt x="314512" y="213206"/>
                  </a:lnTo>
                  <a:lnTo>
                    <a:pt x="319965" y="227047"/>
                  </a:lnTo>
                  <a:lnTo>
                    <a:pt x="332753" y="243765"/>
                  </a:lnTo>
                  <a:lnTo>
                    <a:pt x="351270" y="257979"/>
                  </a:lnTo>
                  <a:lnTo>
                    <a:pt x="378619" y="27098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8" name="SMARTInkShape-260"/>
            <p:cNvSpPr/>
            <p:nvPr/>
          </p:nvSpPr>
          <p:spPr bwMode="auto">
            <a:xfrm>
              <a:off x="8505924" y="5169272"/>
              <a:ext cx="451581" cy="414890"/>
            </a:xfrm>
            <a:custGeom>
              <a:avLst/>
              <a:gdLst/>
              <a:ahLst/>
              <a:cxnLst/>
              <a:rect l="0" t="0" r="0" b="0"/>
              <a:pathLst>
                <a:path w="451581" h="414890">
                  <a:moveTo>
                    <a:pt x="138014" y="252834"/>
                  </a:moveTo>
                  <a:lnTo>
                    <a:pt x="138807" y="266607"/>
                  </a:lnTo>
                  <a:lnTo>
                    <a:pt x="145289" y="295338"/>
                  </a:lnTo>
                  <a:lnTo>
                    <a:pt x="146832" y="296251"/>
                  </a:lnTo>
                  <a:lnTo>
                    <a:pt x="148655" y="296066"/>
                  </a:lnTo>
                  <a:lnTo>
                    <a:pt x="149076" y="293562"/>
                  </a:lnTo>
                  <a:lnTo>
                    <a:pt x="142038" y="258315"/>
                  </a:lnTo>
                  <a:lnTo>
                    <a:pt x="135414" y="229235"/>
                  </a:lnTo>
                  <a:lnTo>
                    <a:pt x="128424" y="208094"/>
                  </a:lnTo>
                  <a:lnTo>
                    <a:pt x="119464" y="196967"/>
                  </a:lnTo>
                  <a:lnTo>
                    <a:pt x="108338" y="188316"/>
                  </a:lnTo>
                  <a:lnTo>
                    <a:pt x="98102" y="184472"/>
                  </a:lnTo>
                  <a:lnTo>
                    <a:pt x="86144" y="184880"/>
                  </a:lnTo>
                  <a:lnTo>
                    <a:pt x="62857" y="191610"/>
                  </a:lnTo>
                  <a:lnTo>
                    <a:pt x="47835" y="202062"/>
                  </a:lnTo>
                  <a:lnTo>
                    <a:pt x="25129" y="232956"/>
                  </a:lnTo>
                  <a:lnTo>
                    <a:pt x="9926" y="267326"/>
                  </a:lnTo>
                  <a:lnTo>
                    <a:pt x="0" y="295737"/>
                  </a:lnTo>
                  <a:lnTo>
                    <a:pt x="372" y="328517"/>
                  </a:lnTo>
                  <a:lnTo>
                    <a:pt x="5667" y="352617"/>
                  </a:lnTo>
                  <a:lnTo>
                    <a:pt x="17573" y="382147"/>
                  </a:lnTo>
                  <a:lnTo>
                    <a:pt x="27334" y="394444"/>
                  </a:lnTo>
                  <a:lnTo>
                    <a:pt x="39610" y="402555"/>
                  </a:lnTo>
                  <a:lnTo>
                    <a:pt x="59909" y="407792"/>
                  </a:lnTo>
                  <a:lnTo>
                    <a:pt x="76048" y="402667"/>
                  </a:lnTo>
                  <a:lnTo>
                    <a:pt x="93011" y="390864"/>
                  </a:lnTo>
                  <a:lnTo>
                    <a:pt x="114361" y="362700"/>
                  </a:lnTo>
                  <a:lnTo>
                    <a:pt x="126419" y="333894"/>
                  </a:lnTo>
                  <a:lnTo>
                    <a:pt x="135019" y="305250"/>
                  </a:lnTo>
                  <a:lnTo>
                    <a:pt x="142595" y="275862"/>
                  </a:lnTo>
                  <a:lnTo>
                    <a:pt x="149866" y="242371"/>
                  </a:lnTo>
                  <a:lnTo>
                    <a:pt x="154658" y="219080"/>
                  </a:lnTo>
                  <a:lnTo>
                    <a:pt x="159434" y="193382"/>
                  </a:lnTo>
                  <a:lnTo>
                    <a:pt x="164203" y="167674"/>
                  </a:lnTo>
                  <a:lnTo>
                    <a:pt x="170556" y="134557"/>
                  </a:lnTo>
                  <a:lnTo>
                    <a:pt x="172791" y="101549"/>
                  </a:lnTo>
                  <a:lnTo>
                    <a:pt x="173546" y="66141"/>
                  </a:lnTo>
                  <a:lnTo>
                    <a:pt x="169903" y="32600"/>
                  </a:lnTo>
                  <a:lnTo>
                    <a:pt x="160729" y="0"/>
                  </a:lnTo>
                  <a:lnTo>
                    <a:pt x="159507" y="1728"/>
                  </a:lnTo>
                  <a:lnTo>
                    <a:pt x="153960" y="23082"/>
                  </a:lnTo>
                  <a:lnTo>
                    <a:pt x="152629" y="50641"/>
                  </a:lnTo>
                  <a:lnTo>
                    <a:pt x="148606" y="77390"/>
                  </a:lnTo>
                  <a:lnTo>
                    <a:pt x="142387" y="109217"/>
                  </a:lnTo>
                  <a:lnTo>
                    <a:pt x="139310" y="139990"/>
                  </a:lnTo>
                  <a:lnTo>
                    <a:pt x="138397" y="173009"/>
                  </a:lnTo>
                  <a:lnTo>
                    <a:pt x="138127" y="207928"/>
                  </a:lnTo>
                  <a:lnTo>
                    <a:pt x="138048" y="243409"/>
                  </a:lnTo>
                  <a:lnTo>
                    <a:pt x="138024" y="275265"/>
                  </a:lnTo>
                  <a:lnTo>
                    <a:pt x="141809" y="304812"/>
                  </a:lnTo>
                  <a:lnTo>
                    <a:pt x="150200" y="337538"/>
                  </a:lnTo>
                  <a:lnTo>
                    <a:pt x="161617" y="366933"/>
                  </a:lnTo>
                  <a:lnTo>
                    <a:pt x="182716" y="395670"/>
                  </a:lnTo>
                  <a:lnTo>
                    <a:pt x="199059" y="409544"/>
                  </a:lnTo>
                  <a:lnTo>
                    <a:pt x="213300" y="413765"/>
                  </a:lnTo>
                  <a:lnTo>
                    <a:pt x="221542" y="414889"/>
                  </a:lnTo>
                  <a:lnTo>
                    <a:pt x="237049" y="411907"/>
                  </a:lnTo>
                  <a:lnTo>
                    <a:pt x="262616" y="400849"/>
                  </a:lnTo>
                  <a:lnTo>
                    <a:pt x="270915" y="393760"/>
                  </a:lnTo>
                  <a:lnTo>
                    <a:pt x="290188" y="365937"/>
                  </a:lnTo>
                  <a:lnTo>
                    <a:pt x="303921" y="336206"/>
                  </a:lnTo>
                  <a:lnTo>
                    <a:pt x="314965" y="309287"/>
                  </a:lnTo>
                  <a:lnTo>
                    <a:pt x="323264" y="281203"/>
                  </a:lnTo>
                  <a:lnTo>
                    <a:pt x="329091" y="263855"/>
                  </a:lnTo>
                  <a:lnTo>
                    <a:pt x="346542" y="230816"/>
                  </a:lnTo>
                  <a:lnTo>
                    <a:pt x="353565" y="208415"/>
                  </a:lnTo>
                  <a:lnTo>
                    <a:pt x="370628" y="191471"/>
                  </a:lnTo>
                  <a:lnTo>
                    <a:pt x="373258" y="192082"/>
                  </a:lnTo>
                  <a:lnTo>
                    <a:pt x="380415" y="196993"/>
                  </a:lnTo>
                  <a:lnTo>
                    <a:pt x="404693" y="227651"/>
                  </a:lnTo>
                  <a:lnTo>
                    <a:pt x="418685" y="260424"/>
                  </a:lnTo>
                  <a:lnTo>
                    <a:pt x="432982" y="295756"/>
                  </a:lnTo>
                  <a:lnTo>
                    <a:pt x="446575" y="324283"/>
                  </a:lnTo>
                  <a:lnTo>
                    <a:pt x="451580" y="357876"/>
                  </a:lnTo>
                  <a:lnTo>
                    <a:pt x="451208" y="369369"/>
                  </a:lnTo>
                  <a:lnTo>
                    <a:pt x="446536" y="387640"/>
                  </a:lnTo>
                  <a:lnTo>
                    <a:pt x="442351" y="395563"/>
                  </a:lnTo>
                  <a:lnTo>
                    <a:pt x="437742" y="397199"/>
                  </a:lnTo>
                  <a:lnTo>
                    <a:pt x="416882" y="395710"/>
                  </a:lnTo>
                  <a:lnTo>
                    <a:pt x="396060" y="389448"/>
                  </a:lnTo>
                  <a:lnTo>
                    <a:pt x="365631" y="372797"/>
                  </a:lnTo>
                  <a:lnTo>
                    <a:pt x="338536" y="352338"/>
                  </a:lnTo>
                  <a:lnTo>
                    <a:pt x="319665" y="338409"/>
                  </a:lnTo>
                  <a:lnTo>
                    <a:pt x="288636" y="323272"/>
                  </a:lnTo>
                  <a:lnTo>
                    <a:pt x="270189" y="318341"/>
                  </a:lnTo>
                  <a:lnTo>
                    <a:pt x="245170" y="324272"/>
                  </a:ln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Medicine and Alcohol</a:t>
            </a:r>
            <a:endParaRPr lang="en-US" dirty="0"/>
          </a:p>
        </p:txBody>
      </p:sp>
      <p:sp>
        <p:nvSpPr>
          <p:cNvPr id="3" name="Content Placeholder 2"/>
          <p:cNvSpPr>
            <a:spLocks noGrp="1"/>
          </p:cNvSpPr>
          <p:nvPr>
            <p:ph idx="1"/>
          </p:nvPr>
        </p:nvSpPr>
        <p:spPr>
          <a:xfrm>
            <a:off x="457200" y="1524000"/>
            <a:ext cx="8229600" cy="3886200"/>
          </a:xfrm>
        </p:spPr>
        <p:txBody>
          <a:bodyPr/>
          <a:lstStyle/>
          <a:p>
            <a:r>
              <a:rPr lang="en-US" sz="3000" dirty="0" smtClean="0"/>
              <a:t>Alcohol can change the effect of medicines, which can lead to illness or death.  There are warning labels for a reason.</a:t>
            </a:r>
          </a:p>
          <a:p>
            <a:r>
              <a:rPr lang="en-US" sz="3000" dirty="0" smtClean="0"/>
              <a:t>Body absorbs the alcohol or drug more slowly causing it to stay in the body longer.</a:t>
            </a:r>
          </a:p>
          <a:p>
            <a:r>
              <a:rPr lang="en-US" sz="3000" dirty="0" smtClean="0"/>
              <a:t>It can increase or decrease the effectiveness of the drug.</a:t>
            </a:r>
          </a:p>
          <a:p>
            <a:r>
              <a:rPr lang="en-US" sz="3000" dirty="0" smtClean="0"/>
              <a:t>Enzymes in the body can change some medicines and it can cause organ damage.</a:t>
            </a:r>
            <a:endParaRPr lang="en-US" sz="3000" dirty="0"/>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Cigarette Smoke</a:t>
            </a:r>
          </a:p>
        </p:txBody>
      </p:sp>
      <p:sp>
        <p:nvSpPr>
          <p:cNvPr id="19459" name="Rectangle 3"/>
          <p:cNvSpPr>
            <a:spLocks noGrp="1" noChangeArrowheads="1"/>
          </p:cNvSpPr>
          <p:nvPr>
            <p:ph type="body" idx="1"/>
          </p:nvPr>
        </p:nvSpPr>
        <p:spPr/>
        <p:txBody>
          <a:bodyPr/>
          <a:lstStyle/>
          <a:p>
            <a:r>
              <a:rPr lang="en-US">
                <a:solidFill>
                  <a:srgbClr val="FFCC00"/>
                </a:solidFill>
              </a:rPr>
              <a:t>Burning tobacco is classified into the most dangerous group of carcinogens.  </a:t>
            </a:r>
          </a:p>
          <a:p>
            <a:pPr lvl="1"/>
            <a:r>
              <a:rPr lang="en-US">
                <a:solidFill>
                  <a:srgbClr val="FFCC00"/>
                </a:solidFill>
              </a:rPr>
              <a:t>Carcinogens cause Cancer! </a:t>
            </a:r>
          </a:p>
          <a:p>
            <a:pPr lvl="1"/>
            <a:r>
              <a:rPr lang="en-US">
                <a:solidFill>
                  <a:srgbClr val="FFCC00"/>
                </a:solidFill>
              </a:rPr>
              <a:t>This includes second-hand smoke.</a:t>
            </a:r>
          </a:p>
          <a:p>
            <a:pPr lvl="1"/>
            <a:r>
              <a:rPr lang="en-US">
                <a:solidFill>
                  <a:srgbClr val="FFCC00"/>
                </a:solidFill>
              </a:rPr>
              <a:t>Contains: tar, carbon monoxide, over 43 other carcinogens, and other chemicals that are used in paint, toilet cleaners, antifreeze, and insecticides.   </a:t>
            </a:r>
          </a:p>
        </p:txBody>
      </p:sp>
      <p:pic>
        <p:nvPicPr>
          <p:cNvPr id="19460" name="Picture 4" descr="MCj02909550000[1]"/>
          <p:cNvPicPr>
            <a:picLocks noChangeAspect="1" noChangeArrowheads="1"/>
          </p:cNvPicPr>
          <p:nvPr/>
        </p:nvPicPr>
        <p:blipFill>
          <a:blip r:embed="rId3" cstate="print"/>
          <a:srcRect/>
          <a:stretch>
            <a:fillRect/>
          </a:stretch>
        </p:blipFill>
        <p:spPr bwMode="auto">
          <a:xfrm>
            <a:off x="5715000" y="381000"/>
            <a:ext cx="1606550" cy="1258888"/>
          </a:xfrm>
          <a:prstGeom prst="rect">
            <a:avLst/>
          </a:prstGeom>
          <a:noFill/>
        </p:spPr>
      </p:pic>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Alcohol’s Effects</a:t>
            </a:r>
          </a:p>
        </p:txBody>
      </p:sp>
      <p:sp>
        <p:nvSpPr>
          <p:cNvPr id="34819" name="Rectangle 3"/>
          <p:cNvSpPr>
            <a:spLocks noGrp="1" noChangeArrowheads="1"/>
          </p:cNvSpPr>
          <p:nvPr>
            <p:ph type="body" idx="1"/>
          </p:nvPr>
        </p:nvSpPr>
        <p:spPr/>
        <p:txBody>
          <a:bodyPr/>
          <a:lstStyle/>
          <a:p>
            <a:pPr>
              <a:lnSpc>
                <a:spcPct val="90000"/>
              </a:lnSpc>
            </a:pPr>
            <a:r>
              <a:rPr lang="en-US" sz="2800" dirty="0">
                <a:solidFill>
                  <a:srgbClr val="FFFF99"/>
                </a:solidFill>
              </a:rPr>
              <a:t>Alcohol affects every part of the body. It is carried through the bloodstream to the brain, stomach, internal organs, liver, kidneys, muscles--everywhere. It is absorbed very quickly (as short as 5-10 minutes) and can stay in the body for several hours.</a:t>
            </a:r>
          </a:p>
          <a:p>
            <a:pPr>
              <a:lnSpc>
                <a:spcPct val="90000"/>
              </a:lnSpc>
            </a:pPr>
            <a:r>
              <a:rPr lang="en-US" sz="2800" dirty="0">
                <a:solidFill>
                  <a:srgbClr val="FFFF99"/>
                </a:solidFill>
              </a:rPr>
              <a:t>Alcohol affects the central nervous system and brain. It can make users loosen up, relax, and feel more comfortable or can make them more </a:t>
            </a:r>
            <a:r>
              <a:rPr lang="en-US" sz="2800" dirty="0" smtClean="0">
                <a:solidFill>
                  <a:srgbClr val="FFFF99"/>
                </a:solidFill>
              </a:rPr>
              <a:t>aggressive, weepy, overly affectionate.</a:t>
            </a:r>
          </a:p>
          <a:p>
            <a:pPr>
              <a:lnSpc>
                <a:spcPct val="90000"/>
              </a:lnSpc>
            </a:pPr>
            <a:r>
              <a:rPr lang="en-US" sz="2800" dirty="0" err="1" smtClean="0">
                <a:solidFill>
                  <a:srgbClr val="FFFF99"/>
                </a:solidFill>
              </a:rPr>
              <a:t>Sooo</a:t>
            </a:r>
            <a:r>
              <a:rPr lang="en-US" sz="2800" dirty="0" smtClean="0">
                <a:solidFill>
                  <a:srgbClr val="FFFF99"/>
                </a:solidFill>
              </a:rPr>
              <a:t>…alcohol is absorbed faster if you’re…</a:t>
            </a:r>
            <a:endParaRPr lang="en-US" sz="2800" dirty="0">
              <a:solidFill>
                <a:srgbClr val="FFFF99"/>
              </a:solidFill>
            </a:endParaRPr>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Physical Effects</a:t>
            </a:r>
            <a:endParaRPr lang="en-US" dirty="0"/>
          </a:p>
        </p:txBody>
      </p:sp>
      <p:sp>
        <p:nvSpPr>
          <p:cNvPr id="3" name="Content Placeholder 2"/>
          <p:cNvSpPr>
            <a:spLocks noGrp="1"/>
          </p:cNvSpPr>
          <p:nvPr>
            <p:ph idx="1"/>
          </p:nvPr>
        </p:nvSpPr>
        <p:spPr/>
        <p:txBody>
          <a:bodyPr/>
          <a:lstStyle/>
          <a:p>
            <a:r>
              <a:rPr lang="en-US" dirty="0" smtClean="0"/>
              <a:t>Damage to brain cells, reduction in brain size</a:t>
            </a:r>
          </a:p>
          <a:p>
            <a:r>
              <a:rPr lang="en-US" dirty="0" smtClean="0"/>
              <a:t>Increased blood pressure – heart attacks, strokes.</a:t>
            </a:r>
          </a:p>
          <a:p>
            <a:r>
              <a:rPr lang="en-US" dirty="0" smtClean="0"/>
              <a:t>Fatty liver- cell death</a:t>
            </a:r>
          </a:p>
          <a:p>
            <a:r>
              <a:rPr lang="en-US" dirty="0" smtClean="0"/>
              <a:t>Damage to the digestive system organs.</a:t>
            </a:r>
          </a:p>
          <a:p>
            <a:pPr lvl="1"/>
            <a:r>
              <a:rPr lang="en-US" dirty="0" smtClean="0"/>
              <a:t>Some of these can be reversed if the person stops using.</a:t>
            </a:r>
          </a:p>
        </p:txBody>
      </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Social Effects</a:t>
            </a:r>
            <a:endParaRPr lang="en-US" dirty="0"/>
          </a:p>
        </p:txBody>
      </p:sp>
      <p:sp>
        <p:nvSpPr>
          <p:cNvPr id="3" name="Content Placeholder 2"/>
          <p:cNvSpPr>
            <a:spLocks noGrp="1"/>
          </p:cNvSpPr>
          <p:nvPr>
            <p:ph idx="1"/>
          </p:nvPr>
        </p:nvSpPr>
        <p:spPr/>
        <p:txBody>
          <a:bodyPr/>
          <a:lstStyle/>
          <a:p>
            <a:r>
              <a:rPr lang="en-US" dirty="0" smtClean="0"/>
              <a:t>Damage to relationships with loved ones (friends, family) can be life long.  </a:t>
            </a:r>
          </a:p>
          <a:p>
            <a:r>
              <a:rPr lang="en-US" dirty="0" smtClean="0"/>
              <a:t>A lot of people who are drinking say things they don’t mean, that is no excuse and doesn’t make the person they are saying it to not feel the pain of those hurtful words any less.</a:t>
            </a:r>
            <a:endParaRPr lang="en-US" dirty="0"/>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Poisoning and Death</a:t>
            </a:r>
          </a:p>
        </p:txBody>
      </p:sp>
      <p:sp>
        <p:nvSpPr>
          <p:cNvPr id="35843" name="Rectangle 3"/>
          <p:cNvSpPr>
            <a:spLocks noGrp="1" noChangeArrowheads="1"/>
          </p:cNvSpPr>
          <p:nvPr>
            <p:ph type="body" idx="1"/>
          </p:nvPr>
        </p:nvSpPr>
        <p:spPr>
          <a:xfrm>
            <a:off x="838200" y="1524000"/>
            <a:ext cx="7696200" cy="4800600"/>
          </a:xfrm>
        </p:spPr>
        <p:txBody>
          <a:bodyPr/>
          <a:lstStyle/>
          <a:p>
            <a:pPr>
              <a:lnSpc>
                <a:spcPct val="90000"/>
              </a:lnSpc>
            </a:pPr>
            <a:r>
              <a:rPr lang="en-US" sz="2800" dirty="0">
                <a:solidFill>
                  <a:srgbClr val="CCFFFF"/>
                </a:solidFill>
              </a:rPr>
              <a:t>According to the Substance Abuse and Mental Health Services Administration (SAMHSA), 2.6 million young people do not know that a person can die of an overdose of alcohol. Alcohol poisoning occurs when a person drinks a large quantity of alcohol in a short amount of time.</a:t>
            </a:r>
          </a:p>
          <a:p>
            <a:pPr>
              <a:lnSpc>
                <a:spcPct val="90000"/>
              </a:lnSpc>
              <a:buFont typeface="Wingdings" pitchFamily="2" charset="2"/>
              <a:buNone/>
            </a:pPr>
            <a:r>
              <a:rPr lang="en-US" sz="2800" dirty="0">
                <a:solidFill>
                  <a:srgbClr val="CCFFFF"/>
                </a:solidFill>
              </a:rPr>
              <a:t>A standard drink is:</a:t>
            </a:r>
          </a:p>
          <a:p>
            <a:pPr>
              <a:lnSpc>
                <a:spcPct val="90000"/>
              </a:lnSpc>
            </a:pPr>
            <a:r>
              <a:rPr lang="en-US" sz="2800" dirty="0">
                <a:solidFill>
                  <a:srgbClr val="CCFFFF"/>
                </a:solidFill>
              </a:rPr>
              <a:t>One 12-ounce bottle of beer or wine cooler</a:t>
            </a:r>
            <a:br>
              <a:rPr lang="en-US" sz="2800" dirty="0">
                <a:solidFill>
                  <a:srgbClr val="CCFFFF"/>
                </a:solidFill>
              </a:rPr>
            </a:br>
            <a:r>
              <a:rPr lang="en-US" sz="2800" dirty="0">
                <a:solidFill>
                  <a:srgbClr val="CCFFFF"/>
                </a:solidFill>
              </a:rPr>
              <a:t>One 5-ounce glass of wine</a:t>
            </a:r>
            <a:br>
              <a:rPr lang="en-US" sz="2800" dirty="0">
                <a:solidFill>
                  <a:srgbClr val="CCFFFF"/>
                </a:solidFill>
              </a:rPr>
            </a:br>
            <a:r>
              <a:rPr lang="en-US" sz="2800" dirty="0">
                <a:solidFill>
                  <a:srgbClr val="CCFFFF"/>
                </a:solidFill>
              </a:rPr>
              <a:t>1.5 ounces of 80-proof </a:t>
            </a:r>
            <a:r>
              <a:rPr lang="en-US" sz="2800" dirty="0" smtClean="0">
                <a:solidFill>
                  <a:srgbClr val="CCFFFF"/>
                </a:solidFill>
              </a:rPr>
              <a:t>hard alcohol.</a:t>
            </a:r>
            <a:r>
              <a:rPr lang="en-US" sz="2800" dirty="0" smtClean="0"/>
              <a:t> </a:t>
            </a:r>
            <a:endParaRPr lang="en-US" sz="2800" dirty="0"/>
          </a:p>
          <a:p>
            <a:pPr lvl="1">
              <a:lnSpc>
                <a:spcPct val="90000"/>
              </a:lnSpc>
            </a:pPr>
            <a:r>
              <a:rPr lang="en-US" sz="2400" dirty="0"/>
              <a:t>All of these have the </a:t>
            </a:r>
            <a:r>
              <a:rPr lang="en-US" sz="2400" b="1" dirty="0"/>
              <a:t>SAME</a:t>
            </a:r>
            <a:r>
              <a:rPr lang="en-US" sz="2400" dirty="0"/>
              <a:t> amount of ethanol in them.</a:t>
            </a:r>
          </a:p>
        </p:txBody>
      </p:sp>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Binge Drinking</a:t>
            </a:r>
            <a:r>
              <a:rPr lang="en-US" dirty="0" smtClean="0"/>
              <a:t>	</a:t>
            </a:r>
            <a:endParaRPr lang="en-US" dirty="0"/>
          </a:p>
        </p:txBody>
      </p:sp>
      <p:sp>
        <p:nvSpPr>
          <p:cNvPr id="3" name="Content Placeholder 2"/>
          <p:cNvSpPr>
            <a:spLocks noGrp="1"/>
          </p:cNvSpPr>
          <p:nvPr>
            <p:ph idx="1"/>
          </p:nvPr>
        </p:nvSpPr>
        <p:spPr/>
        <p:txBody>
          <a:bodyPr/>
          <a:lstStyle/>
          <a:p>
            <a:r>
              <a:rPr lang="en-US" dirty="0" smtClean="0"/>
              <a:t>Drinking 4+ (women) 5+ (men) alcoholic drinks at one sitting.  </a:t>
            </a:r>
          </a:p>
          <a:p>
            <a:r>
              <a:rPr lang="en-US" dirty="0" smtClean="0"/>
              <a:t>It can lead to </a:t>
            </a:r>
            <a:r>
              <a:rPr lang="en-US" dirty="0" smtClean="0">
                <a:solidFill>
                  <a:srgbClr val="92D050"/>
                </a:solidFill>
              </a:rPr>
              <a:t>alcohol poisoning- </a:t>
            </a:r>
            <a:r>
              <a:rPr lang="en-US" dirty="0" smtClean="0"/>
              <a:t>a severe and potentially fatal physical reaction to an alcohol overdose.  </a:t>
            </a:r>
          </a:p>
          <a:p>
            <a:pPr lvl="1"/>
            <a:r>
              <a:rPr lang="en-US" dirty="0" smtClean="0"/>
              <a:t>People can choke and die on their own vomit because alcohol has depressed the involuntary action of the gag reflex. </a:t>
            </a:r>
            <a:endParaRPr lang="en-US" dirty="0"/>
          </a:p>
        </p:txBody>
      </p:sp>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229600" cy="546100"/>
          </a:xfrm>
        </p:spPr>
        <p:txBody>
          <a:bodyPr/>
          <a:lstStyle/>
          <a:p>
            <a:r>
              <a:rPr lang="en-US" sz="4000" b="1"/>
              <a:t>Health Hazards</a:t>
            </a:r>
          </a:p>
        </p:txBody>
      </p:sp>
      <p:sp>
        <p:nvSpPr>
          <p:cNvPr id="36867" name="Rectangle 3"/>
          <p:cNvSpPr>
            <a:spLocks noGrp="1" noChangeArrowheads="1"/>
          </p:cNvSpPr>
          <p:nvPr>
            <p:ph type="body" idx="1"/>
          </p:nvPr>
        </p:nvSpPr>
        <p:spPr>
          <a:xfrm>
            <a:off x="762000" y="914400"/>
            <a:ext cx="7696200" cy="5943600"/>
          </a:xfrm>
        </p:spPr>
        <p:txBody>
          <a:bodyPr/>
          <a:lstStyle/>
          <a:p>
            <a:pPr>
              <a:lnSpc>
                <a:spcPct val="80000"/>
              </a:lnSpc>
            </a:pPr>
            <a:endParaRPr lang="en-US" sz="2400" dirty="0"/>
          </a:p>
          <a:p>
            <a:pPr>
              <a:lnSpc>
                <a:spcPct val="80000"/>
              </a:lnSpc>
            </a:pPr>
            <a:r>
              <a:rPr lang="en-US" sz="2800" dirty="0"/>
              <a:t>People who begin drinking before the age of 15 are four times more likely to develop alcohol dependence than those who wait until age 21. Each additional year of delayed drinking onset reduces the probability of alcohol dependence by 14 percent. </a:t>
            </a:r>
          </a:p>
          <a:p>
            <a:pPr>
              <a:lnSpc>
                <a:spcPct val="80000"/>
              </a:lnSpc>
            </a:pPr>
            <a:r>
              <a:rPr lang="en-US" sz="2800" dirty="0">
                <a:solidFill>
                  <a:srgbClr val="99FF99"/>
                </a:solidFill>
              </a:rPr>
              <a:t>Adolescents who drink heavily assume the same long-term health risks as adults who drink heavily. This means they are at increased risk of developing cirrhosis of the liver, pancreatitis, hemorrhagic stroke, and certain forms of cancer</a:t>
            </a:r>
            <a:r>
              <a:rPr lang="en-US" sz="2800" dirty="0"/>
              <a:t>.</a:t>
            </a:r>
            <a:r>
              <a:rPr lang="en-US" sz="2400" dirty="0"/>
              <a:t> </a:t>
            </a:r>
          </a:p>
        </p:txBody>
      </p:sp>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Health Hazards Cont.</a:t>
            </a:r>
          </a:p>
        </p:txBody>
      </p:sp>
      <p:sp>
        <p:nvSpPr>
          <p:cNvPr id="78851" name="Rectangle 3"/>
          <p:cNvSpPr>
            <a:spLocks noGrp="1" noChangeArrowheads="1"/>
          </p:cNvSpPr>
          <p:nvPr>
            <p:ph type="body" idx="1"/>
          </p:nvPr>
        </p:nvSpPr>
        <p:spPr>
          <a:xfrm>
            <a:off x="457200" y="1981200"/>
            <a:ext cx="8229600" cy="4876800"/>
          </a:xfrm>
        </p:spPr>
        <p:txBody>
          <a:bodyPr/>
          <a:lstStyle/>
          <a:p>
            <a:pPr>
              <a:lnSpc>
                <a:spcPct val="90000"/>
              </a:lnSpc>
            </a:pPr>
            <a:r>
              <a:rPr lang="en-US" sz="2800" dirty="0"/>
              <a:t>Adolescents who use alcohol are more likely to become sexually active, which places them at greater risk of HIV </a:t>
            </a:r>
            <a:r>
              <a:rPr lang="en-US" sz="2800" dirty="0" smtClean="0"/>
              <a:t>infection and other </a:t>
            </a:r>
            <a:r>
              <a:rPr lang="en-US" sz="2800" dirty="0"/>
              <a:t>sexually transmitted </a:t>
            </a:r>
            <a:r>
              <a:rPr lang="en-US" sz="2800" dirty="0" smtClean="0"/>
              <a:t>diseases as well as getting pregnant. </a:t>
            </a:r>
            <a:endParaRPr lang="en-US" sz="2800" dirty="0"/>
          </a:p>
          <a:p>
            <a:pPr>
              <a:lnSpc>
                <a:spcPct val="90000"/>
              </a:lnSpc>
            </a:pPr>
            <a:r>
              <a:rPr lang="en-US" sz="2800" dirty="0">
                <a:solidFill>
                  <a:srgbClr val="99FF99"/>
                </a:solidFill>
              </a:rPr>
              <a:t>One study showed that students diagnosed with alcohol abuse were four times more likely to experience major depression than those without an alcohol problem. </a:t>
            </a:r>
          </a:p>
          <a:p>
            <a:pPr>
              <a:lnSpc>
                <a:spcPct val="90000"/>
              </a:lnSpc>
            </a:pPr>
            <a:r>
              <a:rPr lang="en-US" sz="2800" dirty="0"/>
              <a:t>Alcohol use among adolescents has been associated with considering planning, attempting, and completing suicide. </a:t>
            </a:r>
            <a:endParaRPr lang="en-US" sz="2800" dirty="0">
              <a:solidFill>
                <a:srgbClr val="99FF99"/>
              </a:solidFill>
            </a:endParaRPr>
          </a:p>
          <a:p>
            <a:pPr>
              <a:lnSpc>
                <a:spcPct val="90000"/>
              </a:lnSpc>
            </a:pPr>
            <a:endParaRPr lang="en-US" sz="2800" dirty="0">
              <a:solidFill>
                <a:srgbClr val="99FF99"/>
              </a:solidFill>
            </a:endParaRPr>
          </a:p>
          <a:p>
            <a:pPr>
              <a:lnSpc>
                <a:spcPct val="90000"/>
              </a:lnSpc>
            </a:pPr>
            <a:endParaRPr lang="en-US" sz="2800" dirty="0"/>
          </a:p>
        </p:txBody>
      </p:sp>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Influence Alcohol Use</a:t>
            </a:r>
            <a:endParaRPr lang="en-US" dirty="0"/>
          </a:p>
        </p:txBody>
      </p:sp>
      <p:sp>
        <p:nvSpPr>
          <p:cNvPr id="3" name="Content Placeholder 2"/>
          <p:cNvSpPr>
            <a:spLocks noGrp="1"/>
          </p:cNvSpPr>
          <p:nvPr>
            <p:ph idx="1"/>
          </p:nvPr>
        </p:nvSpPr>
        <p:spPr/>
        <p:txBody>
          <a:bodyPr/>
          <a:lstStyle/>
          <a:p>
            <a:r>
              <a:rPr lang="en-US" dirty="0" smtClean="0"/>
              <a:t>Peer Pressure</a:t>
            </a:r>
          </a:p>
          <a:p>
            <a:r>
              <a:rPr lang="en-US" dirty="0" smtClean="0"/>
              <a:t>Family</a:t>
            </a:r>
          </a:p>
          <a:p>
            <a:r>
              <a:rPr lang="en-US" dirty="0" smtClean="0"/>
              <a:t>Media Messages</a:t>
            </a:r>
          </a:p>
          <a:p>
            <a:pPr lvl="1"/>
            <a:r>
              <a:rPr lang="en-US" dirty="0" smtClean="0"/>
              <a:t>Can you think of an example for this one??</a:t>
            </a:r>
            <a:endParaRPr lang="en-US" dirty="0"/>
          </a:p>
        </p:txBody>
      </p:sp>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a:t>
            </a:r>
            <a:endParaRPr lang="en-US" dirty="0"/>
          </a:p>
        </p:txBody>
      </p:sp>
      <p:sp>
        <p:nvSpPr>
          <p:cNvPr id="3" name="Content Placeholder 2"/>
          <p:cNvSpPr>
            <a:spLocks noGrp="1"/>
          </p:cNvSpPr>
          <p:nvPr>
            <p:ph idx="1"/>
          </p:nvPr>
        </p:nvSpPr>
        <p:spPr/>
        <p:txBody>
          <a:bodyPr/>
          <a:lstStyle/>
          <a:p>
            <a:r>
              <a:rPr lang="en-US" u="sng" dirty="0" smtClean="0"/>
              <a:t>It’s illegal </a:t>
            </a:r>
            <a:r>
              <a:rPr lang="en-US" dirty="0" smtClean="0"/>
              <a:t>for anyone under 21 to buy, possess, or consume alcohol.  </a:t>
            </a:r>
          </a:p>
          <a:p>
            <a:r>
              <a:rPr lang="en-US" dirty="0" smtClean="0"/>
              <a:t>Consequences vary, it can also make your college major </a:t>
            </a:r>
            <a:r>
              <a:rPr lang="en-US" u="sng" dirty="0" smtClean="0"/>
              <a:t>unattainable</a:t>
            </a:r>
            <a:r>
              <a:rPr lang="en-US" dirty="0" smtClean="0"/>
              <a:t> because you have alcohol use in your record.  </a:t>
            </a:r>
          </a:p>
        </p:txBody>
      </p:sp>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ravotwc301.files.wordpress.com/2011/09/dos-equis.jpg"/>
          <p:cNvPicPr>
            <a:picLocks noChangeAspect="1" noChangeArrowheads="1"/>
          </p:cNvPicPr>
          <p:nvPr/>
        </p:nvPicPr>
        <p:blipFill>
          <a:blip r:embed="rId2" cstate="print"/>
          <a:srcRect/>
          <a:stretch>
            <a:fillRect/>
          </a:stretch>
        </p:blipFill>
        <p:spPr bwMode="auto">
          <a:xfrm>
            <a:off x="5181600" y="1123949"/>
            <a:ext cx="4362450" cy="5734051"/>
          </a:xfrm>
          <a:prstGeom prst="rect">
            <a:avLst/>
          </a:prstGeom>
          <a:noFill/>
        </p:spPr>
      </p:pic>
      <p:pic>
        <p:nvPicPr>
          <p:cNvPr id="1030" name="Picture 6" descr="http://i.ebayimg.com/t/2005-1792-Ridgemont-Reserve-Barrel-Select-Whiskey-Ad-/03/!Bc)q6ogBmk~$(KGrHqMH-CMEqt2V40FVBK17yoT(Mw~~_1.JPG"/>
          <p:cNvPicPr>
            <a:picLocks noChangeAspect="1" noChangeArrowheads="1"/>
          </p:cNvPicPr>
          <p:nvPr/>
        </p:nvPicPr>
        <p:blipFill>
          <a:blip r:embed="rId3" cstate="print"/>
          <a:srcRect/>
          <a:stretch>
            <a:fillRect/>
          </a:stretch>
        </p:blipFill>
        <p:spPr bwMode="auto">
          <a:xfrm>
            <a:off x="0" y="1062507"/>
            <a:ext cx="4114800" cy="5795493"/>
          </a:xfrm>
          <a:prstGeom prst="rect">
            <a:avLst/>
          </a:prstGeom>
          <a:noFill/>
        </p:spPr>
      </p:pic>
      <p:sp>
        <p:nvSpPr>
          <p:cNvPr id="4" name="Title 3"/>
          <p:cNvSpPr>
            <a:spLocks noGrp="1"/>
          </p:cNvSpPr>
          <p:nvPr>
            <p:ph type="title"/>
          </p:nvPr>
        </p:nvSpPr>
        <p:spPr>
          <a:xfrm>
            <a:off x="152400" y="0"/>
            <a:ext cx="8229600" cy="1371600"/>
          </a:xfrm>
        </p:spPr>
        <p:txBody>
          <a:bodyPr/>
          <a:lstStyle/>
          <a:p>
            <a:r>
              <a:rPr lang="en-US" dirty="0" smtClean="0"/>
              <a:t>How is alcohol being portrayed in the following ads…</a:t>
            </a:r>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8675" y="534988"/>
            <a:ext cx="7442200" cy="630237"/>
          </a:xfrm>
        </p:spPr>
        <p:txBody>
          <a:bodyPr/>
          <a:lstStyle/>
          <a:p>
            <a:r>
              <a:rPr lang="en-US"/>
              <a:t>Tar</a:t>
            </a:r>
          </a:p>
        </p:txBody>
      </p:sp>
      <p:sp>
        <p:nvSpPr>
          <p:cNvPr id="20483" name="Rectangle 3"/>
          <p:cNvSpPr>
            <a:spLocks noGrp="1" noChangeArrowheads="1"/>
          </p:cNvSpPr>
          <p:nvPr>
            <p:ph type="body" idx="1"/>
          </p:nvPr>
        </p:nvSpPr>
        <p:spPr>
          <a:xfrm>
            <a:off x="762000" y="1066800"/>
            <a:ext cx="7696200" cy="4876800"/>
          </a:xfrm>
        </p:spPr>
        <p:txBody>
          <a:bodyPr/>
          <a:lstStyle/>
          <a:p>
            <a:pPr>
              <a:lnSpc>
                <a:spcPct val="90000"/>
              </a:lnSpc>
            </a:pPr>
            <a:r>
              <a:rPr lang="en-US">
                <a:solidFill>
                  <a:srgbClr val="FFFF99"/>
                </a:solidFill>
              </a:rPr>
              <a:t>Sticky substance in smoke that destroys the cilia (that helps to prevents infection), the alveoli (air sacs), and lung tissue.  </a:t>
            </a:r>
          </a:p>
          <a:p>
            <a:pPr>
              <a:lnSpc>
                <a:spcPct val="90000"/>
              </a:lnSpc>
            </a:pPr>
            <a:r>
              <a:rPr lang="en-US">
                <a:solidFill>
                  <a:srgbClr val="FFFF99"/>
                </a:solidFill>
              </a:rPr>
              <a:t>Causes lungs to be more apt to diseases like: </a:t>
            </a:r>
          </a:p>
          <a:p>
            <a:pPr lvl="1">
              <a:lnSpc>
                <a:spcPct val="90000"/>
              </a:lnSpc>
            </a:pPr>
            <a:r>
              <a:rPr lang="en-US">
                <a:solidFill>
                  <a:srgbClr val="FFFF99"/>
                </a:solidFill>
              </a:rPr>
              <a:t>bronchitis, pneumonia, emphysema, and cancer. </a:t>
            </a:r>
          </a:p>
          <a:p>
            <a:pPr lvl="1">
              <a:lnSpc>
                <a:spcPct val="90000"/>
              </a:lnSpc>
            </a:pPr>
            <a:r>
              <a:rPr lang="en-US">
                <a:solidFill>
                  <a:srgbClr val="FFFF99"/>
                </a:solidFill>
              </a:rPr>
              <a:t>Think of the tar that pavers put on the road when fixing pot holes.  YUCK!</a:t>
            </a:r>
          </a:p>
          <a:p>
            <a:pPr lvl="1">
              <a:lnSpc>
                <a:spcPct val="90000"/>
              </a:lnSpc>
              <a:buFont typeface="Wingdings" pitchFamily="2" charset="2"/>
              <a:buNone/>
            </a:pPr>
            <a:endParaRPr lang="en-US">
              <a:solidFill>
                <a:srgbClr val="FFFF99"/>
              </a:solidFill>
            </a:endParaRPr>
          </a:p>
        </p:txBody>
      </p:sp>
      <p:pic>
        <p:nvPicPr>
          <p:cNvPr id="20484" name="Picture 4" descr="MCj02406870000[1]"/>
          <p:cNvPicPr>
            <a:picLocks noChangeAspect="1" noChangeArrowheads="1"/>
          </p:cNvPicPr>
          <p:nvPr/>
        </p:nvPicPr>
        <p:blipFill>
          <a:blip r:embed="rId3" cstate="print"/>
          <a:srcRect/>
          <a:stretch>
            <a:fillRect/>
          </a:stretch>
        </p:blipFill>
        <p:spPr bwMode="auto">
          <a:xfrm>
            <a:off x="6934200" y="5032375"/>
            <a:ext cx="1806575" cy="1825625"/>
          </a:xfrm>
          <a:prstGeom prst="rect">
            <a:avLst/>
          </a:prstGeom>
          <a:noFill/>
        </p:spPr>
      </p:pic>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alcoho46"/>
          <p:cNvPicPr>
            <a:picLocks noChangeAspect="1" noChangeArrowheads="1"/>
          </p:cNvPicPr>
          <p:nvPr/>
        </p:nvPicPr>
        <p:blipFill>
          <a:blip r:embed="rId2" cstate="print"/>
          <a:srcRect/>
          <a:stretch>
            <a:fillRect/>
          </a:stretch>
        </p:blipFill>
        <p:spPr bwMode="auto">
          <a:xfrm>
            <a:off x="0" y="1600200"/>
            <a:ext cx="3681413" cy="4906962"/>
          </a:xfrm>
          <a:prstGeom prst="rect">
            <a:avLst/>
          </a:prstGeom>
          <a:noFill/>
        </p:spPr>
      </p:pic>
      <p:pic>
        <p:nvPicPr>
          <p:cNvPr id="1026" name="Picture 2" descr="http://t1.gstatic.com/images?q=tbn:ANd9GcSjoeokT4ducWmz-lXqNO9qpVoTluXDjrgZEGAWZXuHZIZkNMNS:www.apolnet.ca/infopacks/advert/galleries/bud_fun_15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
            <a:ext cx="3771900" cy="5356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bacardilimon_jpg"/>
          <p:cNvPicPr>
            <a:picLocks noChangeAspect="1" noChangeArrowheads="1"/>
          </p:cNvPicPr>
          <p:nvPr/>
        </p:nvPicPr>
        <p:blipFill>
          <a:blip r:embed="rId2" cstate="print"/>
          <a:srcRect/>
          <a:stretch>
            <a:fillRect/>
          </a:stretch>
        </p:blipFill>
        <p:spPr bwMode="auto">
          <a:xfrm>
            <a:off x="0" y="1524000"/>
            <a:ext cx="3733800" cy="4917551"/>
          </a:xfrm>
          <a:prstGeom prst="rect">
            <a:avLst/>
          </a:prstGeom>
          <a:noFill/>
        </p:spPr>
      </p:pic>
      <p:pic>
        <p:nvPicPr>
          <p:cNvPr id="5" name="Picture 8" descr="British_Medical_Association_Calls_for_Alcohol_Advertising_Ban_xlarge"/>
          <p:cNvPicPr>
            <a:picLocks noChangeAspect="1" noChangeArrowheads="1"/>
          </p:cNvPicPr>
          <p:nvPr/>
        </p:nvPicPr>
        <p:blipFill>
          <a:blip r:embed="rId3" cstate="print"/>
          <a:srcRect/>
          <a:stretch>
            <a:fillRect/>
          </a:stretch>
        </p:blipFill>
        <p:spPr bwMode="auto">
          <a:xfrm>
            <a:off x="4419600" y="1143000"/>
            <a:ext cx="3657309" cy="4896377"/>
          </a:xfrm>
          <a:prstGeom prst="rect">
            <a:avLst/>
          </a:prstGeom>
          <a:noFill/>
        </p:spPr>
      </p:pic>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pcajc.org/Programs___Activities/fasGraphic.jpg"/>
          <p:cNvPicPr>
            <a:picLocks noChangeAspect="1" noChangeArrowheads="1"/>
          </p:cNvPicPr>
          <p:nvPr/>
        </p:nvPicPr>
        <p:blipFill>
          <a:blip r:embed="rId2" cstate="print"/>
          <a:srcRect/>
          <a:stretch>
            <a:fillRect/>
          </a:stretch>
        </p:blipFill>
        <p:spPr bwMode="auto">
          <a:xfrm>
            <a:off x="5943600" y="4953000"/>
            <a:ext cx="4267200" cy="4267200"/>
          </a:xfrm>
          <a:prstGeom prst="rect">
            <a:avLst/>
          </a:prstGeom>
          <a:noFill/>
        </p:spPr>
      </p:pic>
      <p:sp>
        <p:nvSpPr>
          <p:cNvPr id="2" name="Title 1"/>
          <p:cNvSpPr>
            <a:spLocks noGrp="1"/>
          </p:cNvSpPr>
          <p:nvPr>
            <p:ph type="title"/>
          </p:nvPr>
        </p:nvSpPr>
        <p:spPr>
          <a:xfrm>
            <a:off x="0" y="0"/>
            <a:ext cx="8229600" cy="914400"/>
          </a:xfrm>
        </p:spPr>
        <p:txBody>
          <a:bodyPr/>
          <a:lstStyle/>
          <a:p>
            <a:r>
              <a:rPr lang="en-US" dirty="0" smtClean="0"/>
              <a:t>Fetal Alcohol Syndrome</a:t>
            </a:r>
            <a:endParaRPr lang="en-US" dirty="0"/>
          </a:p>
        </p:txBody>
      </p:sp>
      <p:sp>
        <p:nvSpPr>
          <p:cNvPr id="3" name="Content Placeholder 2"/>
          <p:cNvSpPr>
            <a:spLocks noGrp="1"/>
          </p:cNvSpPr>
          <p:nvPr>
            <p:ph idx="1"/>
          </p:nvPr>
        </p:nvSpPr>
        <p:spPr>
          <a:xfrm>
            <a:off x="0" y="762000"/>
            <a:ext cx="8229600" cy="3886200"/>
          </a:xfrm>
        </p:spPr>
        <p:txBody>
          <a:bodyPr/>
          <a:lstStyle/>
          <a:p>
            <a:r>
              <a:rPr lang="en-US" dirty="0" smtClean="0"/>
              <a:t>Caused when a mother chooses to drink alcohol while she’s pregnant.  It causes a huge risk in having a baby with FAS.</a:t>
            </a:r>
          </a:p>
          <a:p>
            <a:pPr lvl="1"/>
            <a:r>
              <a:rPr lang="en-US" dirty="0" smtClean="0"/>
              <a:t>Birth defects caused from alcohol use.</a:t>
            </a:r>
          </a:p>
          <a:p>
            <a:pPr lvl="1"/>
            <a:r>
              <a:rPr lang="en-US" dirty="0" smtClean="0"/>
              <a:t>Small head, deformed hands, feet, face</a:t>
            </a:r>
          </a:p>
          <a:p>
            <a:pPr lvl="1"/>
            <a:r>
              <a:rPr lang="en-US" dirty="0" smtClean="0"/>
              <a:t>Vision and hearing problems</a:t>
            </a:r>
          </a:p>
          <a:p>
            <a:pPr lvl="1"/>
            <a:r>
              <a:rPr lang="en-US" dirty="0" smtClean="0"/>
              <a:t>Heart, liver, kidney damage</a:t>
            </a:r>
          </a:p>
          <a:p>
            <a:pPr lvl="1"/>
            <a:r>
              <a:rPr lang="en-US" dirty="0" smtClean="0"/>
              <a:t>Hyperactivity, Learning difficulties</a:t>
            </a:r>
            <a:endParaRPr lang="en-US" dirty="0" smtClean="0">
              <a:solidFill>
                <a:srgbClr val="FFFF00"/>
              </a:solidFill>
            </a:endParaRPr>
          </a:p>
          <a:p>
            <a:pPr lvl="1">
              <a:buNone/>
            </a:pPr>
            <a:r>
              <a:rPr lang="en-US" dirty="0" smtClean="0">
                <a:solidFill>
                  <a:srgbClr val="FFFF00"/>
                </a:solidFill>
              </a:rPr>
              <a:t>It’s 100% PREVENTABLE!!!!!!  </a:t>
            </a:r>
          </a:p>
          <a:p>
            <a:pPr lvl="1">
              <a:buNone/>
            </a:pPr>
            <a:r>
              <a:rPr lang="en-US" dirty="0" smtClean="0">
                <a:solidFill>
                  <a:srgbClr val="FFFF00"/>
                </a:solidFill>
              </a:rPr>
              <a:t>DON’T DRINK DURING</a:t>
            </a:r>
          </a:p>
          <a:p>
            <a:pPr lvl="1">
              <a:buNone/>
            </a:pPr>
            <a:r>
              <a:rPr lang="en-US" dirty="0" smtClean="0">
                <a:solidFill>
                  <a:srgbClr val="FFFF00"/>
                </a:solidFill>
              </a:rPr>
              <a:t>PREGNANCY!!!! YOUR BABY</a:t>
            </a:r>
          </a:p>
          <a:p>
            <a:pPr lvl="1">
              <a:buNone/>
            </a:pPr>
            <a:r>
              <a:rPr lang="en-US" dirty="0" smtClean="0">
                <a:solidFill>
                  <a:srgbClr val="FFFF00"/>
                </a:solidFill>
              </a:rPr>
              <a:t>SHOULD BE YOUR #1 PRIORITY</a:t>
            </a:r>
          </a:p>
          <a:p>
            <a:pPr lvl="1"/>
            <a:endParaRPr lang="en-US" dirty="0" smtClean="0"/>
          </a:p>
        </p:txBody>
      </p:sp>
      <p:pic>
        <p:nvPicPr>
          <p:cNvPr id="5122" name="Picture 2" descr="http://alcoholpregnancy.childhealthresearch.org.au/media/82359/susan_astley_fas_facial_features.jpg"/>
          <p:cNvPicPr>
            <a:picLocks noChangeAspect="1" noChangeArrowheads="1"/>
          </p:cNvPicPr>
          <p:nvPr/>
        </p:nvPicPr>
        <p:blipFill>
          <a:blip r:embed="rId3" cstate="print"/>
          <a:srcRect/>
          <a:stretch>
            <a:fillRect/>
          </a:stretch>
        </p:blipFill>
        <p:spPr bwMode="auto">
          <a:xfrm>
            <a:off x="7315200" y="2971800"/>
            <a:ext cx="2457450" cy="2104859"/>
          </a:xfrm>
          <a:prstGeom prst="rect">
            <a:avLst/>
          </a:prstGeom>
          <a:noFill/>
        </p:spPr>
      </p:pic>
    </p:spTree>
  </p:cSld>
  <p:clrMapOvr>
    <a:masterClrMapping/>
  </p:clrMapOvr>
  <p:transition spd="med">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2"/>
          <p:cNvPicPr>
            <a:picLocks noChangeAspect="1" noChangeArrowheads="1"/>
          </p:cNvPicPr>
          <p:nvPr/>
        </p:nvPicPr>
        <p:blipFill>
          <a:blip r:embed="rId2" cstate="print"/>
          <a:srcRect/>
          <a:stretch>
            <a:fillRect/>
          </a:stretch>
        </p:blipFill>
        <p:spPr bwMode="auto">
          <a:xfrm>
            <a:off x="304800" y="0"/>
            <a:ext cx="8534400" cy="5702300"/>
          </a:xfrm>
          <a:prstGeom prst="rect">
            <a:avLst/>
          </a:prstGeom>
          <a:noFill/>
          <a:ln w="9525">
            <a:noFill/>
            <a:miter lim="800000"/>
            <a:headEnd/>
            <a:tailEnd/>
          </a:ln>
          <a:effectLst/>
        </p:spPr>
      </p:pic>
      <p:sp>
        <p:nvSpPr>
          <p:cNvPr id="5" name="TextBox 4"/>
          <p:cNvSpPr txBox="1"/>
          <p:nvPr/>
        </p:nvSpPr>
        <p:spPr>
          <a:xfrm>
            <a:off x="304800" y="5867400"/>
            <a:ext cx="8305800" cy="646331"/>
          </a:xfrm>
          <a:prstGeom prst="rect">
            <a:avLst/>
          </a:prstGeom>
          <a:noFill/>
        </p:spPr>
        <p:txBody>
          <a:bodyPr wrap="square" rtlCol="0">
            <a:spAutoFit/>
          </a:bodyPr>
          <a:lstStyle/>
          <a:p>
            <a:r>
              <a:rPr lang="en-US" dirty="0" smtClean="0"/>
              <a:t>They are constantly behind their peers in terms of learning and problem solving throughout life, all because of something that was </a:t>
            </a:r>
            <a:r>
              <a:rPr lang="en-US" u="sng" dirty="0" smtClean="0"/>
              <a:t>100% preventable</a:t>
            </a:r>
            <a:r>
              <a:rPr lang="en-US" dirty="0" smtClean="0"/>
              <a:t>!</a:t>
            </a:r>
            <a:endParaRPr lang="en-US" dirty="0"/>
          </a:p>
        </p:txBody>
      </p:sp>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Abuse	</a:t>
            </a:r>
            <a:endParaRPr lang="en-US" dirty="0"/>
          </a:p>
        </p:txBody>
      </p:sp>
      <p:sp>
        <p:nvSpPr>
          <p:cNvPr id="3" name="Content Placeholder 2"/>
          <p:cNvSpPr>
            <a:spLocks noGrp="1"/>
          </p:cNvSpPr>
          <p:nvPr>
            <p:ph idx="1"/>
          </p:nvPr>
        </p:nvSpPr>
        <p:spPr/>
        <p:txBody>
          <a:bodyPr/>
          <a:lstStyle/>
          <a:p>
            <a:r>
              <a:rPr lang="en-US" dirty="0" smtClean="0"/>
              <a:t>Excessive use of alcohol.  It’s estimated that 25% of all youth are exposed to this within their families.  </a:t>
            </a:r>
          </a:p>
          <a:p>
            <a:pPr lvl="1"/>
            <a:r>
              <a:rPr lang="en-US" dirty="0" smtClean="0"/>
              <a:t>Neglect</a:t>
            </a:r>
          </a:p>
          <a:p>
            <a:pPr lvl="1"/>
            <a:r>
              <a:rPr lang="en-US" dirty="0" smtClean="0"/>
              <a:t>Economic hardship</a:t>
            </a:r>
          </a:p>
          <a:p>
            <a:pPr lvl="1"/>
            <a:r>
              <a:rPr lang="en-US" dirty="0" smtClean="0"/>
              <a:t>Personal use of alcohol themselves</a:t>
            </a:r>
          </a:p>
          <a:p>
            <a:pPr lvl="1"/>
            <a:r>
              <a:rPr lang="en-US" dirty="0" smtClean="0"/>
              <a:t>Mental illness/physical problems.</a:t>
            </a:r>
            <a:endParaRPr lang="en-US" dirty="0"/>
          </a:p>
        </p:txBody>
      </p:sp>
    </p:spTree>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solidFill>
                  <a:schemeClr val="bg2">
                    <a:lumMod val="60000"/>
                    <a:lumOff val="40000"/>
                  </a:schemeClr>
                </a:solidFill>
              </a:rPr>
              <a:t>Impact of Alcohol Abuse</a:t>
            </a:r>
            <a:endParaRPr lang="en-US" dirty="0">
              <a:solidFill>
                <a:schemeClr val="bg2">
                  <a:lumMod val="60000"/>
                  <a:lumOff val="40000"/>
                </a:schemeClr>
              </a:solidFill>
            </a:endParaRPr>
          </a:p>
        </p:txBody>
      </p:sp>
      <p:sp>
        <p:nvSpPr>
          <p:cNvPr id="3" name="Content Placeholder 2"/>
          <p:cNvSpPr>
            <a:spLocks noGrp="1"/>
          </p:cNvSpPr>
          <p:nvPr>
            <p:ph idx="1"/>
          </p:nvPr>
        </p:nvSpPr>
        <p:spPr>
          <a:xfrm>
            <a:off x="457200" y="990600"/>
            <a:ext cx="8686800" cy="3886200"/>
          </a:xfrm>
        </p:spPr>
        <p:txBody>
          <a:bodyPr/>
          <a:lstStyle/>
          <a:p>
            <a:r>
              <a:rPr lang="en-US" dirty="0" smtClean="0"/>
              <a:t>Blood Alcohol Concentration (BAC)- the amount of alcohol in a persons bloodstream, given as a percent.  </a:t>
            </a:r>
          </a:p>
          <a:p>
            <a:r>
              <a:rPr lang="en-US" dirty="0" smtClean="0"/>
              <a:t>DWI/DUI = ILLEGAL</a:t>
            </a:r>
          </a:p>
          <a:p>
            <a:r>
              <a:rPr lang="en-US" dirty="0" smtClean="0"/>
              <a:t>For those over 21 a 0.08 = charged with drunk driving, for those under 21 </a:t>
            </a:r>
            <a:r>
              <a:rPr lang="en-US" u="sng" dirty="0" smtClean="0"/>
              <a:t>all percentages</a:t>
            </a:r>
            <a:r>
              <a:rPr lang="en-US" dirty="0" smtClean="0"/>
              <a:t> are illegal and can lead to injuries and death, arrest, jail time, loss of license, high insurance rates. </a:t>
            </a:r>
          </a:p>
          <a:p>
            <a:r>
              <a:rPr lang="en-US" dirty="0" smtClean="0">
                <a:solidFill>
                  <a:srgbClr val="FFFF00"/>
                </a:solidFill>
              </a:rPr>
              <a:t>Buzzed driving is drunk driving!!</a:t>
            </a:r>
            <a:endParaRPr lang="en-US" dirty="0">
              <a:solidFill>
                <a:srgbClr val="FFFF00"/>
              </a:solidFill>
            </a:endParaRPr>
          </a:p>
        </p:txBody>
      </p:sp>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Benefits to being Alcohol Free</a:t>
            </a:r>
          </a:p>
        </p:txBody>
      </p:sp>
      <p:sp>
        <p:nvSpPr>
          <p:cNvPr id="57347" name="Rectangle 3"/>
          <p:cNvSpPr>
            <a:spLocks noGrp="1" noChangeArrowheads="1"/>
          </p:cNvSpPr>
          <p:nvPr>
            <p:ph type="body" idx="1"/>
          </p:nvPr>
        </p:nvSpPr>
        <p:spPr/>
        <p:txBody>
          <a:bodyPr/>
          <a:lstStyle/>
          <a:p>
            <a:r>
              <a:rPr lang="en-US" dirty="0">
                <a:solidFill>
                  <a:srgbClr val="FFCC00"/>
                </a:solidFill>
              </a:rPr>
              <a:t>Maintain a healthy body- protects body organs from damage and decreases the chance of injury</a:t>
            </a:r>
          </a:p>
          <a:p>
            <a:r>
              <a:rPr lang="en-US" dirty="0">
                <a:solidFill>
                  <a:srgbClr val="FFCC00"/>
                </a:solidFill>
              </a:rPr>
              <a:t>Make responsible decisions</a:t>
            </a:r>
          </a:p>
          <a:p>
            <a:r>
              <a:rPr lang="en-US" dirty="0">
                <a:solidFill>
                  <a:srgbClr val="FFCC00"/>
                </a:solidFill>
              </a:rPr>
              <a:t>Avoid risky behaviors</a:t>
            </a:r>
          </a:p>
          <a:p>
            <a:r>
              <a:rPr lang="en-US" dirty="0">
                <a:solidFill>
                  <a:srgbClr val="FFCC00"/>
                </a:solidFill>
              </a:rPr>
              <a:t>Avoid illegal </a:t>
            </a:r>
            <a:r>
              <a:rPr lang="en-US" dirty="0" smtClean="0">
                <a:solidFill>
                  <a:srgbClr val="FFCC00"/>
                </a:solidFill>
              </a:rPr>
              <a:t>activities</a:t>
            </a:r>
          </a:p>
          <a:p>
            <a:r>
              <a:rPr lang="en-US" dirty="0" smtClean="0">
                <a:solidFill>
                  <a:srgbClr val="FFCC00"/>
                </a:solidFill>
              </a:rPr>
              <a:t>You’re not causing extra added stress and worry to your family and friends.</a:t>
            </a:r>
            <a:endParaRPr lang="en-US" dirty="0">
              <a:solidFill>
                <a:srgbClr val="FFCC00"/>
              </a:solidFill>
            </a:endParaRPr>
          </a:p>
          <a:p>
            <a:pPr>
              <a:buFont typeface="Wingdings" pitchFamily="2" charset="2"/>
              <a:buNone/>
            </a:pPr>
            <a:endParaRPr lang="en-US" dirty="0">
              <a:solidFill>
                <a:srgbClr val="FFCC00"/>
              </a:solidFill>
            </a:endParaRPr>
          </a:p>
        </p:txBody>
      </p:sp>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drugs affect your organs:</a:t>
            </a:r>
            <a:endParaRPr lang="en-US" dirty="0"/>
          </a:p>
        </p:txBody>
      </p:sp>
      <p:sp>
        <p:nvSpPr>
          <p:cNvPr id="3" name="Content Placeholder 2"/>
          <p:cNvSpPr>
            <a:spLocks noGrp="1"/>
          </p:cNvSpPr>
          <p:nvPr>
            <p:ph idx="1"/>
          </p:nvPr>
        </p:nvSpPr>
        <p:spPr/>
        <p:txBody>
          <a:bodyPr/>
          <a:lstStyle/>
          <a:p>
            <a:r>
              <a:rPr lang="en-US" u="sng" dirty="0" smtClean="0">
                <a:hlinkClick r:id="rId2"/>
              </a:rPr>
              <a:t>http://www.5min.com/Video/How-Substance-Abuse-Affects-Your-Organs-326720262</a:t>
            </a:r>
            <a:endParaRPr lang="en-US" dirty="0" smtClean="0"/>
          </a:p>
          <a:p>
            <a:endParaRPr lang="en-US" dirty="0"/>
          </a:p>
        </p:txBody>
      </p:sp>
    </p:spTree>
  </p:cSld>
  <p:clrMapOvr>
    <a:masterClrMapping/>
  </p:clrMapOvr>
  <p:transition spd="med">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like this guy…</a:t>
            </a:r>
            <a:endParaRPr lang="en-US" dirty="0"/>
          </a:p>
        </p:txBody>
      </p:sp>
      <p:sp>
        <p:nvSpPr>
          <p:cNvPr id="3" name="Content Placeholder 2"/>
          <p:cNvSpPr>
            <a:spLocks noGrp="1"/>
          </p:cNvSpPr>
          <p:nvPr>
            <p:ph idx="1"/>
          </p:nvPr>
        </p:nvSpPr>
        <p:spPr/>
        <p:txBody>
          <a:bodyPr/>
          <a:lstStyle/>
          <a:p>
            <a:r>
              <a:rPr lang="en-US" u="sng" dirty="0" smtClean="0">
                <a:hlinkClick r:id="rId2"/>
              </a:rPr>
              <a:t>http://www.youtube.com/watch?v=yDzcYerwE4s&amp;feature=related</a:t>
            </a:r>
            <a:endParaRPr lang="en-US" dirty="0" smtClean="0"/>
          </a:p>
          <a:p>
            <a:endParaRPr lang="en-US" dirty="0"/>
          </a:p>
        </p:txBody>
      </p:sp>
    </p:spTree>
  </p:cSld>
  <p:clrMapOvr>
    <a:masterClrMapping/>
  </p:clrMapOvr>
  <p:transition spd="med">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7350"/>
            <a:ext cx="6019800" cy="2209800"/>
          </a:xfrm>
        </p:spPr>
        <p:txBody>
          <a:bodyPr/>
          <a:lstStyle/>
          <a:p>
            <a:r>
              <a:rPr lang="en-US" dirty="0" smtClean="0"/>
              <a:t>Don’t Drink and Drive</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9" y="2611218"/>
            <a:ext cx="5791200" cy="386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25" y="2597150"/>
            <a:ext cx="3495675" cy="3762375"/>
          </a:xfrm>
          <a:prstGeom prst="rect">
            <a:avLst/>
          </a:prstGeom>
        </p:spPr>
      </p:pic>
      <p:sp>
        <p:nvSpPr>
          <p:cNvPr id="6" name="TextBox 5"/>
          <p:cNvSpPr txBox="1"/>
          <p:nvPr/>
        </p:nvSpPr>
        <p:spPr>
          <a:xfrm>
            <a:off x="5408497" y="476128"/>
            <a:ext cx="2745471" cy="2031325"/>
          </a:xfrm>
          <a:prstGeom prst="rect">
            <a:avLst/>
          </a:prstGeom>
          <a:noFill/>
        </p:spPr>
        <p:txBody>
          <a:bodyPr wrap="square" rtlCol="0">
            <a:spAutoFit/>
          </a:bodyPr>
          <a:lstStyle/>
          <a:p>
            <a:r>
              <a:rPr lang="en-US" dirty="0" smtClean="0"/>
              <a:t>This is Maci, she and her grandpa were killed by a drunk driver three years ago right after picking up a relative from the airport.  She was 10 years old.  </a:t>
            </a:r>
            <a:endParaRPr lang="en-US" dirty="0"/>
          </a:p>
        </p:txBody>
      </p:sp>
      <p:sp>
        <p:nvSpPr>
          <p:cNvPr id="7" name="Down Arrow 6"/>
          <p:cNvSpPr/>
          <p:nvPr/>
        </p:nvSpPr>
        <p:spPr bwMode="auto">
          <a:xfrm>
            <a:off x="7009264" y="2465168"/>
            <a:ext cx="304800" cy="47692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a:xfrm>
            <a:off x="533400" y="202684"/>
            <a:ext cx="2941896" cy="369332"/>
          </a:xfrm>
          <a:prstGeom prst="rect">
            <a:avLst/>
          </a:prstGeom>
        </p:spPr>
        <p:txBody>
          <a:bodyPr wrap="none">
            <a:spAutoFit/>
          </a:bodyPr>
          <a:lstStyle/>
          <a:p>
            <a:r>
              <a:rPr lang="en-US" dirty="0"/>
              <a:t>To end on a serious note…</a:t>
            </a:r>
          </a:p>
        </p:txBody>
      </p:sp>
    </p:spTree>
    <p:extLst>
      <p:ext uri="{BB962C8B-B14F-4D97-AF65-F5344CB8AC3E}">
        <p14:creationId xmlns:p14="http://schemas.microsoft.com/office/powerpoint/2010/main" val="361029315"/>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lungs"/>
          <p:cNvPicPr>
            <a:picLocks noChangeAspect="1" noChangeArrowheads="1"/>
          </p:cNvPicPr>
          <p:nvPr/>
        </p:nvPicPr>
        <p:blipFill>
          <a:blip r:embed="rId2" cstate="print"/>
          <a:srcRect/>
          <a:stretch>
            <a:fillRect/>
          </a:stretch>
        </p:blipFill>
        <p:spPr bwMode="auto">
          <a:xfrm>
            <a:off x="838200" y="1143000"/>
            <a:ext cx="7233223" cy="5715000"/>
          </a:xfrm>
          <a:prstGeom prst="rect">
            <a:avLst/>
          </a:prstGeom>
          <a:noFill/>
        </p:spPr>
      </p:pic>
    </p:spTree>
  </p:cSld>
  <p:clrMapOvr>
    <a:masterClrMapping/>
  </p:clrMapOvr>
  <p:transition spd="med">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Jacqui’s Story</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truediscipleship.org/images/frontgeneral111picture.jpg"/>
          <p:cNvPicPr>
            <a:picLocks noChangeAspect="1" noChangeArrowheads="1"/>
          </p:cNvPicPr>
          <p:nvPr/>
        </p:nvPicPr>
        <p:blipFill>
          <a:blip r:embed="rId2" cstate="print"/>
          <a:srcRect/>
          <a:stretch>
            <a:fillRect/>
          </a:stretch>
        </p:blipFill>
        <p:spPr bwMode="auto">
          <a:xfrm>
            <a:off x="0" y="838200"/>
            <a:ext cx="2819400" cy="3750076"/>
          </a:xfrm>
          <a:prstGeom prst="rect">
            <a:avLst/>
          </a:prstGeom>
          <a:noFill/>
        </p:spPr>
      </p:pic>
      <p:pic>
        <p:nvPicPr>
          <p:cNvPr id="1028" name="Picture 4" descr="Jacqui Saburido"/>
          <p:cNvPicPr>
            <a:picLocks noChangeAspect="1" noChangeArrowheads="1"/>
          </p:cNvPicPr>
          <p:nvPr/>
        </p:nvPicPr>
        <p:blipFill>
          <a:blip r:embed="rId3" cstate="print"/>
          <a:srcRect/>
          <a:stretch>
            <a:fillRect/>
          </a:stretch>
        </p:blipFill>
        <p:spPr bwMode="auto">
          <a:xfrm>
            <a:off x="4191000" y="762000"/>
            <a:ext cx="4953000" cy="3721827"/>
          </a:xfrm>
          <a:prstGeom prst="rect">
            <a:avLst/>
          </a:prstGeom>
          <a:noFill/>
        </p:spPr>
      </p:pic>
      <p:sp>
        <p:nvSpPr>
          <p:cNvPr id="6" name="Rectangle 5"/>
          <p:cNvSpPr/>
          <p:nvPr/>
        </p:nvSpPr>
        <p:spPr>
          <a:xfrm>
            <a:off x="0" y="4648200"/>
            <a:ext cx="8305800" cy="2031325"/>
          </a:xfrm>
          <a:prstGeom prst="rect">
            <a:avLst/>
          </a:prstGeom>
        </p:spPr>
        <p:txBody>
          <a:bodyPr wrap="square">
            <a:spAutoFit/>
          </a:bodyPr>
          <a:lstStyle/>
          <a:p>
            <a:pPr algn="r"/>
            <a:r>
              <a:rPr lang="en-US" dirty="0" smtClean="0">
                <a:solidFill>
                  <a:srgbClr val="FFFF00"/>
                </a:solidFill>
              </a:rPr>
              <a:t>Jacqui </a:t>
            </a:r>
            <a:r>
              <a:rPr lang="en-US" dirty="0" err="1" smtClean="0">
                <a:solidFill>
                  <a:srgbClr val="FFFF00"/>
                </a:solidFill>
              </a:rPr>
              <a:t>Saburido</a:t>
            </a:r>
            <a:r>
              <a:rPr lang="en-US" dirty="0" smtClean="0">
                <a:solidFill>
                  <a:srgbClr val="FFFF00"/>
                </a:solidFill>
              </a:rPr>
              <a:t> is a living example of what true spirituality means. When she was just 19 years old, Jacqui and her friends were hit by a drunken driver. Two passengers were killed instantly. Jacqui was alive but suffered devastating burns on nearly 60 percent of her body. After 40 surgeries, Jacqui remained horribly disfigured. And, even though her everyday life is a struggle, Jacqui said she's glad to have survived. "I'm glad, because I want to live," she said. "I have a lot of things that I haven't had time to do yet."</a:t>
            </a:r>
            <a:endParaRPr lang="en-US" dirty="0">
              <a:solidFill>
                <a:srgbClr val="FFFF00"/>
              </a:solidFill>
            </a:endParaRPr>
          </a:p>
        </p:txBody>
      </p:sp>
    </p:spTree>
  </p:cSld>
  <p:clrMapOvr>
    <a:masterClrMapping/>
  </p:clrMapOvr>
  <p:transition spd="med">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Works Cited</a:t>
            </a:r>
          </a:p>
        </p:txBody>
      </p:sp>
      <p:sp>
        <p:nvSpPr>
          <p:cNvPr id="58371" name="Rectangle 3"/>
          <p:cNvSpPr>
            <a:spLocks noGrp="1" noChangeArrowheads="1"/>
          </p:cNvSpPr>
          <p:nvPr>
            <p:ph type="body" idx="1"/>
          </p:nvPr>
        </p:nvSpPr>
        <p:spPr/>
        <p:txBody>
          <a:bodyPr/>
          <a:lstStyle/>
          <a:p>
            <a:r>
              <a:rPr lang="en-US" dirty="0">
                <a:hlinkClick r:id="rId2"/>
              </a:rPr>
              <a:t>http://theantidrug.mondosearch.com/cgi-bin/MsmFind.exe?CFGNAME=MssFind.cfg&amp;query=drunk+driving</a:t>
            </a:r>
            <a:endParaRPr lang="en-US" dirty="0"/>
          </a:p>
          <a:p>
            <a:r>
              <a:rPr lang="en-US" dirty="0"/>
              <a:t>Health Book Ch. </a:t>
            </a:r>
            <a:r>
              <a:rPr lang="en-US" dirty="0" smtClean="0"/>
              <a:t>21</a:t>
            </a:r>
            <a:endParaRPr lang="en-US" dirty="0"/>
          </a:p>
          <a:p>
            <a:r>
              <a:rPr lang="en-US" dirty="0">
                <a:hlinkClick r:id="rId3"/>
              </a:rPr>
              <a:t>http://</a:t>
            </a:r>
            <a:r>
              <a:rPr lang="en-US" dirty="0" smtClean="0">
                <a:hlinkClick r:id="rId3"/>
              </a:rPr>
              <a:t>areyouokwiththat.com/facts</a:t>
            </a:r>
            <a:endParaRPr lang="en-US" dirty="0" smtClean="0"/>
          </a:p>
          <a:p>
            <a:r>
              <a:rPr lang="en-US" dirty="0" smtClean="0">
                <a:hlinkClick r:id="rId4"/>
              </a:rPr>
              <a:t>http://www.tobaccofreekids.org/facts_issues/toll_us/indiana</a:t>
            </a:r>
            <a:endParaRPr lang="en-US" dirty="0" smtClean="0"/>
          </a:p>
          <a:p>
            <a:endParaRPr lang="en-US" dirty="0"/>
          </a:p>
          <a:p>
            <a:endParaRPr lang="en-US" dirty="0"/>
          </a:p>
          <a:p>
            <a:endParaRPr lang="en-US" dirty="0"/>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Carbon Monoxide</a:t>
            </a:r>
          </a:p>
        </p:txBody>
      </p:sp>
      <p:sp>
        <p:nvSpPr>
          <p:cNvPr id="21507" name="Rectangle 3"/>
          <p:cNvSpPr>
            <a:spLocks noGrp="1" noChangeArrowheads="1"/>
          </p:cNvSpPr>
          <p:nvPr>
            <p:ph type="body" idx="1"/>
          </p:nvPr>
        </p:nvSpPr>
        <p:spPr/>
        <p:txBody>
          <a:bodyPr/>
          <a:lstStyle/>
          <a:p>
            <a:r>
              <a:rPr lang="en-US"/>
              <a:t>Colorless, odorless, poisonous gas that is taken up more readily by the blood than oxygen.  </a:t>
            </a:r>
          </a:p>
          <a:p>
            <a:pPr lvl="1"/>
            <a:r>
              <a:rPr lang="en-US"/>
              <a:t>This causes organs, tissues, and cells to be deprived of oxygen.  </a:t>
            </a:r>
          </a:p>
          <a:p>
            <a:pPr lvl="2"/>
            <a:r>
              <a:rPr lang="en-US"/>
              <a:t>Increases blood pressure, risk of heart disease, and hardening of the arteries.  </a:t>
            </a:r>
          </a:p>
        </p:txBody>
      </p:sp>
      <p:pic>
        <p:nvPicPr>
          <p:cNvPr id="21509" name="Picture 5" descr="Michkidslung_art"/>
          <p:cNvPicPr>
            <a:picLocks noChangeAspect="1" noChangeArrowheads="1"/>
          </p:cNvPicPr>
          <p:nvPr/>
        </p:nvPicPr>
        <p:blipFill>
          <a:blip r:embed="rId3" cstate="print"/>
          <a:srcRect/>
          <a:stretch>
            <a:fillRect/>
          </a:stretch>
        </p:blipFill>
        <p:spPr bwMode="auto">
          <a:xfrm>
            <a:off x="7377113" y="4648200"/>
            <a:ext cx="1766887" cy="2209800"/>
          </a:xfrm>
          <a:prstGeom prst="rect">
            <a:avLst/>
          </a:prstGeom>
          <a:noFill/>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Pipes/Cigars	</a:t>
            </a:r>
          </a:p>
        </p:txBody>
      </p:sp>
      <p:sp>
        <p:nvSpPr>
          <p:cNvPr id="22531" name="Rectangle 3"/>
          <p:cNvSpPr>
            <a:spLocks noGrp="1" noChangeArrowheads="1"/>
          </p:cNvSpPr>
          <p:nvPr>
            <p:ph type="body" idx="1"/>
          </p:nvPr>
        </p:nvSpPr>
        <p:spPr/>
        <p:txBody>
          <a:bodyPr/>
          <a:lstStyle/>
          <a:p>
            <a:r>
              <a:rPr lang="en-US">
                <a:solidFill>
                  <a:srgbClr val="99FF99"/>
                </a:solidFill>
              </a:rPr>
              <a:t>Contains MORE nicotine than cigarettes!</a:t>
            </a:r>
          </a:p>
          <a:p>
            <a:pPr lvl="1"/>
            <a:r>
              <a:rPr lang="en-US">
                <a:solidFill>
                  <a:srgbClr val="99FF99"/>
                </a:solidFill>
              </a:rPr>
              <a:t>One cigar can have as much nicotine as one pack of cigarettes.</a:t>
            </a:r>
          </a:p>
          <a:p>
            <a:r>
              <a:rPr lang="en-US">
                <a:solidFill>
                  <a:srgbClr val="99FF99"/>
                </a:solidFill>
              </a:rPr>
              <a:t>Contains MORE tar and carbon monoxide!</a:t>
            </a:r>
          </a:p>
          <a:p>
            <a:r>
              <a:rPr lang="en-US">
                <a:solidFill>
                  <a:srgbClr val="99FF99"/>
                </a:solidFill>
              </a:rPr>
              <a:t>Increased risk of cancers of the throat, mouth, and lips.</a:t>
            </a:r>
          </a:p>
          <a:p>
            <a:pPr>
              <a:buFont typeface="Wingdings" pitchFamily="2" charset="2"/>
              <a:buNone/>
            </a:pPr>
            <a:endParaRPr lang="en-US">
              <a:solidFill>
                <a:srgbClr val="99FF99"/>
              </a:solidFill>
            </a:endParaRPr>
          </a:p>
          <a:p>
            <a:endParaRPr lang="en-US">
              <a:solidFill>
                <a:srgbClr val="99FF99"/>
              </a:solidFill>
            </a:endParaRPr>
          </a:p>
        </p:txBody>
      </p:sp>
      <p:pic>
        <p:nvPicPr>
          <p:cNvPr id="22532" name="Picture 4" descr="MCj02907420000[1]"/>
          <p:cNvPicPr>
            <a:picLocks noChangeAspect="1" noChangeArrowheads="1"/>
          </p:cNvPicPr>
          <p:nvPr/>
        </p:nvPicPr>
        <p:blipFill>
          <a:blip r:embed="rId3" cstate="print"/>
          <a:srcRect/>
          <a:stretch>
            <a:fillRect/>
          </a:stretch>
        </p:blipFill>
        <p:spPr bwMode="auto">
          <a:xfrm>
            <a:off x="7086600" y="0"/>
            <a:ext cx="1414463" cy="2043113"/>
          </a:xfrm>
          <a:prstGeom prst="rect">
            <a:avLst/>
          </a:prstGeom>
          <a:noFill/>
        </p:spPr>
      </p:pic>
      <p:pic>
        <p:nvPicPr>
          <p:cNvPr id="22533" name="Picture 5" descr="MCj02900320000[1]"/>
          <p:cNvPicPr>
            <a:picLocks noChangeAspect="1" noChangeArrowheads="1"/>
          </p:cNvPicPr>
          <p:nvPr/>
        </p:nvPicPr>
        <p:blipFill>
          <a:blip r:embed="rId4" cstate="print"/>
          <a:srcRect/>
          <a:stretch>
            <a:fillRect/>
          </a:stretch>
        </p:blipFill>
        <p:spPr bwMode="auto">
          <a:xfrm>
            <a:off x="5562600" y="304800"/>
            <a:ext cx="1217613" cy="1155700"/>
          </a:xfrm>
          <a:prstGeom prst="rect">
            <a:avLst/>
          </a:prstGeom>
          <a:noFill/>
        </p:spPr>
      </p:pic>
      <p:pic>
        <p:nvPicPr>
          <p:cNvPr id="22534" name="Picture 6" descr="MCj02343210000[1]"/>
          <p:cNvPicPr>
            <a:picLocks noChangeAspect="1" noChangeArrowheads="1"/>
          </p:cNvPicPr>
          <p:nvPr/>
        </p:nvPicPr>
        <p:blipFill>
          <a:blip r:embed="rId5" cstate="print"/>
          <a:srcRect/>
          <a:stretch>
            <a:fillRect/>
          </a:stretch>
        </p:blipFill>
        <p:spPr bwMode="auto">
          <a:xfrm>
            <a:off x="0" y="4886325"/>
            <a:ext cx="1981200" cy="1971675"/>
          </a:xfrm>
          <a:prstGeom prst="rect">
            <a:avLst/>
          </a:prstGeom>
          <a:noFill/>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639763"/>
          </a:xfrm>
        </p:spPr>
        <p:txBody>
          <a:bodyPr/>
          <a:lstStyle/>
          <a:p>
            <a:r>
              <a:rPr lang="en-US" sz="4000"/>
              <a:t>Smokeless (Chewing) Tobacco</a:t>
            </a:r>
          </a:p>
        </p:txBody>
      </p:sp>
      <p:sp>
        <p:nvSpPr>
          <p:cNvPr id="23555" name="Rectangle 3"/>
          <p:cNvSpPr>
            <a:spLocks noGrp="1" noChangeArrowheads="1"/>
          </p:cNvSpPr>
          <p:nvPr>
            <p:ph type="body" idx="1"/>
          </p:nvPr>
        </p:nvSpPr>
        <p:spPr>
          <a:xfrm>
            <a:off x="762000" y="1143000"/>
            <a:ext cx="7696200" cy="4800600"/>
          </a:xfrm>
        </p:spPr>
        <p:txBody>
          <a:bodyPr/>
          <a:lstStyle/>
          <a:p>
            <a:r>
              <a:rPr lang="en-US">
                <a:solidFill>
                  <a:srgbClr val="FFCC00"/>
                </a:solidFill>
              </a:rPr>
              <a:t>Can be sniffed through the nose, held in the mouth, or chewed</a:t>
            </a:r>
          </a:p>
          <a:p>
            <a:r>
              <a:rPr lang="en-US">
                <a:solidFill>
                  <a:srgbClr val="FFCC00"/>
                </a:solidFill>
              </a:rPr>
              <a:t>Contains nicotine and over 28 carcinogens which are absorbed into the bloodstream through the mucous membranes and digestive tract</a:t>
            </a:r>
          </a:p>
          <a:p>
            <a:pPr lvl="1"/>
            <a:r>
              <a:rPr lang="en-US">
                <a:solidFill>
                  <a:srgbClr val="FFCC00"/>
                </a:solidFill>
              </a:rPr>
              <a:t>Irritates the mouth lining causing </a:t>
            </a:r>
            <a:r>
              <a:rPr lang="en-US" u="sng">
                <a:solidFill>
                  <a:srgbClr val="FFCC00"/>
                </a:solidFill>
              </a:rPr>
              <a:t>leukoplakia </a:t>
            </a:r>
            <a:r>
              <a:rPr lang="en-US">
                <a:solidFill>
                  <a:srgbClr val="FFCC00"/>
                </a:solidFill>
              </a:rPr>
              <a:t>(thick white spots which can develop into oral cancer.</a:t>
            </a:r>
          </a:p>
        </p:txBody>
      </p:sp>
      <p:pic>
        <p:nvPicPr>
          <p:cNvPr id="23557" name="Picture 5" descr="hairy%2520leukoplakia">
            <a:hlinkClick r:id="rId3"/>
          </p:cNvPr>
          <p:cNvPicPr>
            <a:picLocks noChangeAspect="1" noChangeArrowheads="1"/>
          </p:cNvPicPr>
          <p:nvPr/>
        </p:nvPicPr>
        <p:blipFill>
          <a:blip r:embed="rId4" cstate="print"/>
          <a:srcRect/>
          <a:stretch>
            <a:fillRect/>
          </a:stretch>
        </p:blipFill>
        <p:spPr bwMode="auto">
          <a:xfrm>
            <a:off x="304800" y="5486400"/>
            <a:ext cx="1828800" cy="1371600"/>
          </a:xfrm>
          <a:prstGeom prst="rect">
            <a:avLst/>
          </a:prstGeom>
          <a:noFill/>
        </p:spPr>
      </p:pic>
      <p:pic>
        <p:nvPicPr>
          <p:cNvPr id="23559" name="Picture 7" descr="AIDS, HIV, Oral, Leukoplakia"/>
          <p:cNvPicPr>
            <a:picLocks noChangeAspect="1" noChangeArrowheads="1"/>
          </p:cNvPicPr>
          <p:nvPr/>
        </p:nvPicPr>
        <p:blipFill>
          <a:blip r:embed="rId5" cstate="print"/>
          <a:srcRect/>
          <a:stretch>
            <a:fillRect/>
          </a:stretch>
        </p:blipFill>
        <p:spPr bwMode="auto">
          <a:xfrm>
            <a:off x="3886200" y="5486400"/>
            <a:ext cx="2590800" cy="1717675"/>
          </a:xfrm>
          <a:prstGeom prst="rect">
            <a:avLst/>
          </a:prstGeom>
          <a:noFill/>
        </p:spPr>
      </p:pic>
      <p:pic>
        <p:nvPicPr>
          <p:cNvPr id="23561" name="Picture 9" descr="HomogenousLeukoplakia">
            <a:hlinkClick r:id="rId6"/>
          </p:cNvPr>
          <p:cNvPicPr>
            <a:picLocks noChangeAspect="1" noChangeArrowheads="1"/>
          </p:cNvPicPr>
          <p:nvPr/>
        </p:nvPicPr>
        <p:blipFill>
          <a:blip r:embed="rId7" cstate="print"/>
          <a:srcRect/>
          <a:stretch>
            <a:fillRect/>
          </a:stretch>
        </p:blipFill>
        <p:spPr bwMode="auto">
          <a:xfrm>
            <a:off x="7162800" y="5068888"/>
            <a:ext cx="1981200" cy="1789112"/>
          </a:xfrm>
          <a:prstGeom prst="rect">
            <a:avLst/>
          </a:prstGeom>
          <a:noFill/>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731838"/>
          </a:xfrm>
        </p:spPr>
        <p:txBody>
          <a:bodyPr/>
          <a:lstStyle/>
          <a:p>
            <a:r>
              <a:rPr lang="en-US"/>
              <a:t>Short Term Effects</a:t>
            </a:r>
          </a:p>
        </p:txBody>
      </p:sp>
      <p:sp>
        <p:nvSpPr>
          <p:cNvPr id="24579" name="Rectangle 3"/>
          <p:cNvSpPr>
            <a:spLocks noGrp="1" noChangeArrowheads="1"/>
          </p:cNvSpPr>
          <p:nvPr>
            <p:ph type="body" idx="1"/>
          </p:nvPr>
        </p:nvSpPr>
        <p:spPr>
          <a:xfrm>
            <a:off x="762000" y="1219200"/>
            <a:ext cx="7696200" cy="5638800"/>
          </a:xfrm>
        </p:spPr>
        <p:txBody>
          <a:bodyPr/>
          <a:lstStyle/>
          <a:p>
            <a:pPr>
              <a:lnSpc>
                <a:spcPct val="90000"/>
              </a:lnSpc>
            </a:pPr>
            <a:r>
              <a:rPr lang="en-US" sz="2800">
                <a:solidFill>
                  <a:srgbClr val="66FF66"/>
                </a:solidFill>
              </a:rPr>
              <a:t>Changes in brain chemistry (headaches, nervousness, trembling) as soon as 30 minutes after tobacco use.</a:t>
            </a:r>
          </a:p>
          <a:p>
            <a:pPr>
              <a:lnSpc>
                <a:spcPct val="90000"/>
              </a:lnSpc>
            </a:pPr>
            <a:r>
              <a:rPr lang="en-US" sz="2800">
                <a:solidFill>
                  <a:srgbClr val="66FF66"/>
                </a:solidFill>
              </a:rPr>
              <a:t>Increase respiration and heart rate</a:t>
            </a:r>
          </a:p>
          <a:p>
            <a:pPr>
              <a:lnSpc>
                <a:spcPct val="90000"/>
              </a:lnSpc>
            </a:pPr>
            <a:r>
              <a:rPr lang="en-US" sz="2800">
                <a:solidFill>
                  <a:srgbClr val="66FF66"/>
                </a:solidFill>
              </a:rPr>
              <a:t>Dulled taste buds and reduced appetite.</a:t>
            </a:r>
          </a:p>
          <a:p>
            <a:pPr>
              <a:lnSpc>
                <a:spcPct val="90000"/>
              </a:lnSpc>
            </a:pPr>
            <a:r>
              <a:rPr lang="en-US" sz="2800">
                <a:solidFill>
                  <a:srgbClr val="66FF66"/>
                </a:solidFill>
              </a:rPr>
              <a:t>Bad Breath, Smelly Hair, Clothes, and Skin</a:t>
            </a:r>
          </a:p>
          <a:p>
            <a:pPr>
              <a:lnSpc>
                <a:spcPct val="90000"/>
              </a:lnSpc>
            </a:pPr>
            <a:r>
              <a:rPr lang="en-US" sz="2800">
                <a:solidFill>
                  <a:srgbClr val="66FF66"/>
                </a:solidFill>
              </a:rPr>
              <a:t>Kissing someone who smokes is like licking an ashtray!</a:t>
            </a:r>
          </a:p>
        </p:txBody>
      </p:sp>
      <p:pic>
        <p:nvPicPr>
          <p:cNvPr id="24581" name="Picture 5" descr="stink">
            <a:hlinkClick r:id="rId3"/>
          </p:cNvPr>
          <p:cNvPicPr>
            <a:picLocks noChangeAspect="1" noChangeArrowheads="1"/>
          </p:cNvPicPr>
          <p:nvPr/>
        </p:nvPicPr>
        <p:blipFill>
          <a:blip r:embed="rId4" cstate="print"/>
          <a:srcRect/>
          <a:stretch>
            <a:fillRect/>
          </a:stretch>
        </p:blipFill>
        <p:spPr bwMode="auto">
          <a:xfrm>
            <a:off x="1295400" y="4756150"/>
            <a:ext cx="2590800" cy="2101850"/>
          </a:xfrm>
          <a:prstGeom prst="rect">
            <a:avLst/>
          </a:prstGeom>
          <a:noFill/>
        </p:spPr>
      </p:pic>
      <p:sp>
        <p:nvSpPr>
          <p:cNvPr id="24582" name="AutoShape 6"/>
          <p:cNvSpPr>
            <a:spLocks noChangeArrowheads="1"/>
          </p:cNvSpPr>
          <p:nvPr/>
        </p:nvSpPr>
        <p:spPr bwMode="auto">
          <a:xfrm>
            <a:off x="4191000" y="5562600"/>
            <a:ext cx="1066800" cy="609600"/>
          </a:xfrm>
          <a:prstGeom prst="rightArrow">
            <a:avLst>
              <a:gd name="adj1" fmla="val 50000"/>
              <a:gd name="adj2" fmla="val 43750"/>
            </a:avLst>
          </a:prstGeom>
          <a:solidFill>
            <a:schemeClr val="accent1"/>
          </a:solidFill>
          <a:ln w="9525">
            <a:solidFill>
              <a:schemeClr val="tx1"/>
            </a:solidFill>
            <a:miter lim="800000"/>
            <a:headEnd/>
            <a:tailEnd/>
          </a:ln>
          <a:effectLst/>
        </p:spPr>
        <p:txBody>
          <a:bodyPr wrap="none" anchor="ctr"/>
          <a:lstStyle/>
          <a:p>
            <a:endParaRPr lang="en-US"/>
          </a:p>
        </p:txBody>
      </p:sp>
      <p:pic>
        <p:nvPicPr>
          <p:cNvPr id="24584" name="Picture 8" descr="Smoker">
            <a:hlinkClick r:id="rId5"/>
          </p:cNvPr>
          <p:cNvPicPr>
            <a:picLocks noChangeAspect="1" noChangeArrowheads="1"/>
          </p:cNvPicPr>
          <p:nvPr/>
        </p:nvPicPr>
        <p:blipFill>
          <a:blip r:embed="rId6" cstate="print"/>
          <a:srcRect/>
          <a:stretch>
            <a:fillRect/>
          </a:stretch>
        </p:blipFill>
        <p:spPr bwMode="auto">
          <a:xfrm>
            <a:off x="5486400" y="5029200"/>
            <a:ext cx="1752600" cy="1577975"/>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slide(fromBottom)">
                                      <p:cBhvr>
                                        <p:cTn id="7" dur="500"/>
                                        <p:tgtEl>
                                          <p:spTgt spid="245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slide(fromBottom)">
                                      <p:cBhvr>
                                        <p:cTn id="11" dur="500"/>
                                        <p:tgtEl>
                                          <p:spTgt spid="2458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4584"/>
                                        </p:tgtEl>
                                        <p:attrNameLst>
                                          <p:attrName>style.visibility</p:attrName>
                                        </p:attrNameLst>
                                      </p:cBhvr>
                                      <p:to>
                                        <p:strVal val="visible"/>
                                      </p:to>
                                    </p:set>
                                    <p:animEffect transition="in" filter="slide(fromBottom)">
                                      <p:cBhvr>
                                        <p:cTn id="15"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theme/theme1.xml><?xml version="1.0" encoding="utf-8"?>
<a:theme xmlns:a="http://schemas.openxmlformats.org/drawingml/2006/main" name="Pixel">
  <a:themeElements>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1862</TotalTime>
  <Words>2707</Words>
  <Application>Microsoft Office PowerPoint</Application>
  <PresentationFormat>On-screen Show (4:3)</PresentationFormat>
  <Paragraphs>246</Paragraphs>
  <Slides>51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Black</vt:lpstr>
      <vt:lpstr>Goudy Stout</vt:lpstr>
      <vt:lpstr>Haettenschweiler</vt:lpstr>
      <vt:lpstr>Times New Roman</vt:lpstr>
      <vt:lpstr>Wingdings</vt:lpstr>
      <vt:lpstr>Pixel</vt:lpstr>
      <vt:lpstr>Tobacco and Alcohol</vt:lpstr>
      <vt:lpstr>Tobacco: What’s in that Stuff?</vt:lpstr>
      <vt:lpstr>Cigarette Smoke</vt:lpstr>
      <vt:lpstr>Tar</vt:lpstr>
      <vt:lpstr>PowerPoint Presentation</vt:lpstr>
      <vt:lpstr>Carbon Monoxide</vt:lpstr>
      <vt:lpstr>Pipes/Cigars </vt:lpstr>
      <vt:lpstr>Smokeless (Chewing) Tobacco</vt:lpstr>
      <vt:lpstr>Short Term Effects</vt:lpstr>
      <vt:lpstr>Long Term Effects</vt:lpstr>
      <vt:lpstr>Secondhand Smoke</vt:lpstr>
      <vt:lpstr>Secondhand Smoke</vt:lpstr>
      <vt:lpstr>More Secondhand Smoke Facts:</vt:lpstr>
      <vt:lpstr>Secondhand Smoke Cont.</vt:lpstr>
      <vt:lpstr>Smoking while pregnant: </vt:lpstr>
      <vt:lpstr>Smoke Free Benefits</vt:lpstr>
      <vt:lpstr>Deaths in Indiana from Smoking </vt:lpstr>
      <vt:lpstr>E-Cigarettes</vt:lpstr>
      <vt:lpstr>E-Cigarette Effects</vt:lpstr>
      <vt:lpstr>More effects</vt:lpstr>
      <vt:lpstr>E-Cigarette Facts</vt:lpstr>
      <vt:lpstr>Recent Cases of Injury</vt:lpstr>
      <vt:lpstr>Hookah Myths and Truths</vt:lpstr>
      <vt:lpstr>Recap: List 3 reasons why you should never use tobacco-related products:</vt:lpstr>
      <vt:lpstr>Alcohol</vt:lpstr>
      <vt:lpstr>So, as a recap… </vt:lpstr>
      <vt:lpstr>Intoxication</vt:lpstr>
      <vt:lpstr>Factors that Influence Alcohol’s Effects</vt:lpstr>
      <vt:lpstr>Medicine and Alcohol</vt:lpstr>
      <vt:lpstr>Alcohol’s Effects</vt:lpstr>
      <vt:lpstr>Long Term Physical Effects</vt:lpstr>
      <vt:lpstr>Long Term Social Effects</vt:lpstr>
      <vt:lpstr>Poisoning and Death</vt:lpstr>
      <vt:lpstr>Binge Drinking </vt:lpstr>
      <vt:lpstr>Health Hazards</vt:lpstr>
      <vt:lpstr>Health Hazards Cont.</vt:lpstr>
      <vt:lpstr>Factors that Influence Alcohol Use</vt:lpstr>
      <vt:lpstr>The Law</vt:lpstr>
      <vt:lpstr>How is alcohol being portrayed in the following ads…</vt:lpstr>
      <vt:lpstr>PowerPoint Presentation</vt:lpstr>
      <vt:lpstr>PowerPoint Presentation</vt:lpstr>
      <vt:lpstr>Fetal Alcohol Syndrome</vt:lpstr>
      <vt:lpstr>PowerPoint Presentation</vt:lpstr>
      <vt:lpstr>Alcohol Abuse </vt:lpstr>
      <vt:lpstr>Impact of Alcohol Abuse</vt:lpstr>
      <vt:lpstr>Benefits to being Alcohol Free</vt:lpstr>
      <vt:lpstr>How drugs affect your organs:</vt:lpstr>
      <vt:lpstr>Don’t be like this guy…</vt:lpstr>
      <vt:lpstr>Don’t Drink and Drive</vt:lpstr>
      <vt:lpstr>Jacqui’s Story</vt:lpstr>
      <vt:lpstr>Works Cited</vt:lpstr>
    </vt:vector>
  </TitlesOfParts>
  <Company>HOME 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and Alcohol</dc:title>
  <dc:creator>KIMBERLY M TEAGUE</dc:creator>
  <cp:lastModifiedBy>Kim M. Scott</cp:lastModifiedBy>
  <cp:revision>57</cp:revision>
  <cp:lastPrinted>2014-03-13T12:13:18Z</cp:lastPrinted>
  <dcterms:created xsi:type="dcterms:W3CDTF">2007-02-22T01:30:23Z</dcterms:created>
  <dcterms:modified xsi:type="dcterms:W3CDTF">2016-02-26T19:23:25Z</dcterms:modified>
</cp:coreProperties>
</file>